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2.xml" ContentType="application/inkml+xml"/>
  <Override PartName="/ppt/ink/ink3.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4.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ink/ink5.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8"/>
  </p:notesMasterIdLst>
  <p:sldIdLst>
    <p:sldId id="256" r:id="rId2"/>
    <p:sldId id="257" r:id="rId3"/>
    <p:sldId id="291" r:id="rId4"/>
    <p:sldId id="259" r:id="rId5"/>
    <p:sldId id="258" r:id="rId6"/>
    <p:sldId id="283" r:id="rId7"/>
    <p:sldId id="262" r:id="rId8"/>
    <p:sldId id="261" r:id="rId9"/>
    <p:sldId id="263" r:id="rId10"/>
    <p:sldId id="265" r:id="rId11"/>
    <p:sldId id="266" r:id="rId12"/>
    <p:sldId id="268" r:id="rId13"/>
    <p:sldId id="284" r:id="rId14"/>
    <p:sldId id="270" r:id="rId15"/>
    <p:sldId id="271" r:id="rId16"/>
    <p:sldId id="273" r:id="rId17"/>
    <p:sldId id="274" r:id="rId18"/>
    <p:sldId id="275" r:id="rId19"/>
    <p:sldId id="276" r:id="rId20"/>
    <p:sldId id="282" r:id="rId21"/>
    <p:sldId id="277" r:id="rId22"/>
    <p:sldId id="292" r:id="rId23"/>
    <p:sldId id="279" r:id="rId24"/>
    <p:sldId id="293" r:id="rId25"/>
    <p:sldId id="285" r:id="rId26"/>
    <p:sldId id="281" r:id="rId27"/>
    <p:sldId id="294" r:id="rId28"/>
    <p:sldId id="295" r:id="rId29"/>
    <p:sldId id="296" r:id="rId30"/>
    <p:sldId id="297" r:id="rId31"/>
    <p:sldId id="298" r:id="rId32"/>
    <p:sldId id="301" r:id="rId33"/>
    <p:sldId id="304" r:id="rId34"/>
    <p:sldId id="299" r:id="rId35"/>
    <p:sldId id="306" r:id="rId36"/>
    <p:sldId id="305" r:id="rId37"/>
    <p:sldId id="286" r:id="rId38"/>
    <p:sldId id="288" r:id="rId39"/>
    <p:sldId id="308" r:id="rId40"/>
    <p:sldId id="310" r:id="rId41"/>
    <p:sldId id="312" r:id="rId42"/>
    <p:sldId id="309" r:id="rId43"/>
    <p:sldId id="287" r:id="rId44"/>
    <p:sldId id="290" r:id="rId45"/>
    <p:sldId id="315" r:id="rId46"/>
    <p:sldId id="314" r:id="rId47"/>
    <p:sldId id="316" r:id="rId48"/>
    <p:sldId id="317" r:id="rId49"/>
    <p:sldId id="318" r:id="rId50"/>
    <p:sldId id="319" r:id="rId51"/>
    <p:sldId id="320" r:id="rId52"/>
    <p:sldId id="321" r:id="rId53"/>
    <p:sldId id="322" r:id="rId54"/>
    <p:sldId id="324" r:id="rId55"/>
    <p:sldId id="323" r:id="rId56"/>
    <p:sldId id="289" r:id="rId57"/>
    <p:sldId id="280" r:id="rId58"/>
    <p:sldId id="329" r:id="rId59"/>
    <p:sldId id="333" r:id="rId60"/>
    <p:sldId id="335" r:id="rId61"/>
    <p:sldId id="336" r:id="rId62"/>
    <p:sldId id="327" r:id="rId63"/>
    <p:sldId id="328" r:id="rId64"/>
    <p:sldId id="332" r:id="rId65"/>
    <p:sldId id="334" r:id="rId66"/>
    <p:sldId id="325"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2AD031-E8A1-42F9-86CE-EF794ABC68EA}" v="1" dt="2023-05-07T03:09:38.0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71765" autoAdjust="0"/>
  </p:normalViewPr>
  <p:slideViewPr>
    <p:cSldViewPr snapToGrid="0">
      <p:cViewPr varScale="1">
        <p:scale>
          <a:sx n="73" d="100"/>
          <a:sy n="73" d="100"/>
        </p:scale>
        <p:origin x="969"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Bich Ngoc" userId="66b5d03f9f54eb73" providerId="LiveId" clId="{0B7814F1-EF6E-4363-A9C0-976D4562D5EB}"/>
    <pc:docChg chg="custSel addSld delSld modSld">
      <pc:chgData name="Nguyen Bich Ngoc" userId="66b5d03f9f54eb73" providerId="LiveId" clId="{0B7814F1-EF6E-4363-A9C0-976D4562D5EB}" dt="2023-05-06T21:26:29.792" v="46" actId="478"/>
      <pc:docMkLst>
        <pc:docMk/>
      </pc:docMkLst>
      <pc:sldChg chg="modSp mod">
        <pc:chgData name="Nguyen Bich Ngoc" userId="66b5d03f9f54eb73" providerId="LiveId" clId="{0B7814F1-EF6E-4363-A9C0-976D4562D5EB}" dt="2023-05-06T21:25:44.094" v="41" actId="1076"/>
        <pc:sldMkLst>
          <pc:docMk/>
          <pc:sldMk cId="3976741112" sldId="329"/>
        </pc:sldMkLst>
        <pc:spChg chg="mod">
          <ac:chgData name="Nguyen Bich Ngoc" userId="66b5d03f9f54eb73" providerId="LiveId" clId="{0B7814F1-EF6E-4363-A9C0-976D4562D5EB}" dt="2023-05-06T21:25:44.094" v="41" actId="1076"/>
          <ac:spMkLst>
            <pc:docMk/>
            <pc:sldMk cId="3976741112" sldId="329"/>
            <ac:spMk id="8" creationId="{D8B7390A-810E-26E4-809D-ED9EC425FC4A}"/>
          </ac:spMkLst>
        </pc:spChg>
      </pc:sldChg>
      <pc:sldChg chg="delSp mod">
        <pc:chgData name="Nguyen Bich Ngoc" userId="66b5d03f9f54eb73" providerId="LiveId" clId="{0B7814F1-EF6E-4363-A9C0-976D4562D5EB}" dt="2023-05-06T21:26:27.520" v="45" actId="478"/>
        <pc:sldMkLst>
          <pc:docMk/>
          <pc:sldMk cId="3512936425" sldId="333"/>
        </pc:sldMkLst>
        <pc:picChg chg="del">
          <ac:chgData name="Nguyen Bich Ngoc" userId="66b5d03f9f54eb73" providerId="LiveId" clId="{0B7814F1-EF6E-4363-A9C0-976D4562D5EB}" dt="2023-05-06T21:26:26.730" v="44" actId="478"/>
          <ac:picMkLst>
            <pc:docMk/>
            <pc:sldMk cId="3512936425" sldId="333"/>
            <ac:picMk id="11" creationId="{7EC6AD41-96CA-E9A9-54FE-63BA522FA378}"/>
          </ac:picMkLst>
        </pc:picChg>
        <pc:picChg chg="del">
          <ac:chgData name="Nguyen Bich Ngoc" userId="66b5d03f9f54eb73" providerId="LiveId" clId="{0B7814F1-EF6E-4363-A9C0-976D4562D5EB}" dt="2023-05-06T21:26:27.520" v="45" actId="478"/>
          <ac:picMkLst>
            <pc:docMk/>
            <pc:sldMk cId="3512936425" sldId="333"/>
            <ac:picMk id="13" creationId="{A7BEA8DA-65F5-6A3D-4AB6-4F056E8CA48D}"/>
          </ac:picMkLst>
        </pc:picChg>
      </pc:sldChg>
      <pc:sldChg chg="delSp add mod">
        <pc:chgData name="Nguyen Bich Ngoc" userId="66b5d03f9f54eb73" providerId="LiveId" clId="{0B7814F1-EF6E-4363-A9C0-976D4562D5EB}" dt="2023-05-06T21:26:29.792" v="46" actId="478"/>
        <pc:sldMkLst>
          <pc:docMk/>
          <pc:sldMk cId="769477982" sldId="335"/>
        </pc:sldMkLst>
        <pc:picChg chg="del">
          <ac:chgData name="Nguyen Bich Ngoc" userId="66b5d03f9f54eb73" providerId="LiveId" clId="{0B7814F1-EF6E-4363-A9C0-976D4562D5EB}" dt="2023-05-06T21:26:29.792" v="46" actId="478"/>
          <ac:picMkLst>
            <pc:docMk/>
            <pc:sldMk cId="769477982" sldId="335"/>
            <ac:picMk id="13" creationId="{A7BEA8DA-65F5-6A3D-4AB6-4F056E8CA48D}"/>
          </ac:picMkLst>
        </pc:picChg>
      </pc:sldChg>
      <pc:sldChg chg="modSp new del mod">
        <pc:chgData name="Nguyen Bich Ngoc" userId="66b5d03f9f54eb73" providerId="LiveId" clId="{0B7814F1-EF6E-4363-A9C0-976D4562D5EB}" dt="2023-05-06T19:32:56.386" v="40" actId="47"/>
        <pc:sldMkLst>
          <pc:docMk/>
          <pc:sldMk cId="3758466937" sldId="335"/>
        </pc:sldMkLst>
        <pc:spChg chg="mod">
          <ac:chgData name="Nguyen Bich Ngoc" userId="66b5d03f9f54eb73" providerId="LiveId" clId="{0B7814F1-EF6E-4363-A9C0-976D4562D5EB}" dt="2023-05-05T11:38:40.805" v="39" actId="20577"/>
          <ac:spMkLst>
            <pc:docMk/>
            <pc:sldMk cId="3758466937" sldId="335"/>
            <ac:spMk id="2" creationId="{BFBF0C47-B817-8D53-98E7-D085C543E558}"/>
          </ac:spMkLst>
        </pc:spChg>
      </pc:sldChg>
      <pc:sldChg chg="add">
        <pc:chgData name="Nguyen Bich Ngoc" userId="66b5d03f9f54eb73" providerId="LiveId" clId="{0B7814F1-EF6E-4363-A9C0-976D4562D5EB}" dt="2023-05-06T21:26:16.923" v="43" actId="2890"/>
        <pc:sldMkLst>
          <pc:docMk/>
          <pc:sldMk cId="2950139512" sldId="336"/>
        </pc:sldMkLst>
      </pc:sldChg>
    </pc:docChg>
  </pc:docChgLst>
  <pc:docChgLst>
    <pc:chgData name="Nguyen Bich Ngoc" userId="66b5d03f9f54eb73" providerId="LiveId" clId="{2C2AD031-E8A1-42F9-86CE-EF794ABC68EA}"/>
    <pc:docChg chg="modSld">
      <pc:chgData name="Nguyen Bich Ngoc" userId="66b5d03f9f54eb73" providerId="LiveId" clId="{2C2AD031-E8A1-42F9-86CE-EF794ABC68EA}" dt="2023-05-07T03:09:38.084" v="0"/>
      <pc:docMkLst>
        <pc:docMk/>
      </pc:docMkLst>
      <pc:sldChg chg="addSp">
        <pc:chgData name="Nguyen Bich Ngoc" userId="66b5d03f9f54eb73" providerId="LiveId" clId="{2C2AD031-E8A1-42F9-86CE-EF794ABC68EA}" dt="2023-05-07T03:09:38.084" v="0"/>
        <pc:sldMkLst>
          <pc:docMk/>
          <pc:sldMk cId="1810595345" sldId="308"/>
        </pc:sldMkLst>
        <pc:inkChg chg="add">
          <ac:chgData name="Nguyen Bich Ngoc" userId="66b5d03f9f54eb73" providerId="LiveId" clId="{2C2AD031-E8A1-42F9-86CE-EF794ABC68EA}" dt="2023-05-07T03:09:38.084" v="0"/>
          <ac:inkMkLst>
            <pc:docMk/>
            <pc:sldMk cId="1810595345" sldId="308"/>
            <ac:inkMk id="2" creationId="{FE83E527-5CD4-D728-4686-B6B8B891D455}"/>
          </ac:inkMkLst>
        </pc:inkChg>
      </pc:sldChg>
      <pc:sldChg chg="addSp">
        <pc:chgData name="Nguyen Bich Ngoc" userId="66b5d03f9f54eb73" providerId="LiveId" clId="{2C2AD031-E8A1-42F9-86CE-EF794ABC68EA}" dt="2023-05-07T03:09:38.084" v="0"/>
        <pc:sldMkLst>
          <pc:docMk/>
          <pc:sldMk cId="2148254006" sldId="323"/>
        </pc:sldMkLst>
        <pc:inkChg chg="add">
          <ac:chgData name="Nguyen Bich Ngoc" userId="66b5d03f9f54eb73" providerId="LiveId" clId="{2C2AD031-E8A1-42F9-86CE-EF794ABC68EA}" dt="2023-05-07T03:09:38.084" v="0"/>
          <ac:inkMkLst>
            <pc:docMk/>
            <pc:sldMk cId="2148254006" sldId="323"/>
            <ac:inkMk id="6" creationId="{FAF8CCA9-D9D5-55BC-98C3-FE380488A245}"/>
          </ac:inkMkLst>
        </pc:inkChg>
      </pc:sldChg>
      <pc:sldChg chg="addSp">
        <pc:chgData name="Nguyen Bich Ngoc" userId="66b5d03f9f54eb73" providerId="LiveId" clId="{2C2AD031-E8A1-42F9-86CE-EF794ABC68EA}" dt="2023-05-07T03:09:38.084" v="0"/>
        <pc:sldMkLst>
          <pc:docMk/>
          <pc:sldMk cId="4144389325" sldId="324"/>
        </pc:sldMkLst>
        <pc:inkChg chg="add">
          <ac:chgData name="Nguyen Bich Ngoc" userId="66b5d03f9f54eb73" providerId="LiveId" clId="{2C2AD031-E8A1-42F9-86CE-EF794ABC68EA}" dt="2023-05-07T03:09:38.084" v="0"/>
          <ac:inkMkLst>
            <pc:docMk/>
            <pc:sldMk cId="4144389325" sldId="324"/>
            <ac:inkMk id="6" creationId="{90A5ACCC-6CD7-F114-66ED-F62CB5322F16}"/>
          </ac:inkMkLst>
        </pc:inkChg>
      </pc:sldChg>
      <pc:sldChg chg="addSp">
        <pc:chgData name="Nguyen Bich Ngoc" userId="66b5d03f9f54eb73" providerId="LiveId" clId="{2C2AD031-E8A1-42F9-86CE-EF794ABC68EA}" dt="2023-05-07T03:09:38.084" v="0"/>
        <pc:sldMkLst>
          <pc:docMk/>
          <pc:sldMk cId="1925334728" sldId="327"/>
        </pc:sldMkLst>
        <pc:inkChg chg="add">
          <ac:chgData name="Nguyen Bich Ngoc" userId="66b5d03f9f54eb73" providerId="LiveId" clId="{2C2AD031-E8A1-42F9-86CE-EF794ABC68EA}" dt="2023-05-07T03:09:38.084" v="0"/>
          <ac:inkMkLst>
            <pc:docMk/>
            <pc:sldMk cId="1925334728" sldId="327"/>
            <ac:inkMk id="19" creationId="{09E8AF4D-EC89-C683-CA91-C40E71559FFF}"/>
          </ac:inkMkLst>
        </pc:inkChg>
      </pc:sldChg>
      <pc:sldChg chg="addSp">
        <pc:chgData name="Nguyen Bich Ngoc" userId="66b5d03f9f54eb73" providerId="LiveId" clId="{2C2AD031-E8A1-42F9-86CE-EF794ABC68EA}" dt="2023-05-07T03:09:38.084" v="0"/>
        <pc:sldMkLst>
          <pc:docMk/>
          <pc:sldMk cId="3512936425" sldId="333"/>
        </pc:sldMkLst>
        <pc:inkChg chg="add">
          <ac:chgData name="Nguyen Bich Ngoc" userId="66b5d03f9f54eb73" providerId="LiveId" clId="{2C2AD031-E8A1-42F9-86CE-EF794ABC68EA}" dt="2023-05-07T03:09:38.084" v="0"/>
          <ac:inkMkLst>
            <pc:docMk/>
            <pc:sldMk cId="3512936425" sldId="333"/>
            <ac:inkMk id="3" creationId="{02622063-B8F5-EF5B-3EEE-DD9A203E8FA3}"/>
          </ac:inkMkLst>
        </pc:inkChg>
      </pc:sldChg>
    </pc:docChg>
  </pc:docChgLst>
  <pc:docChgLst>
    <pc:chgData name="Nguyen Bich Ngoc" userId="66b5d03f9f54eb73" providerId="LiveId" clId="{407E2A2C-DE61-49E7-BAA5-E0F199E6494C}"/>
    <pc:docChg chg="undo redo custSel addSld delSld modSld sldOrd modMainMaster">
      <pc:chgData name="Nguyen Bich Ngoc" userId="66b5d03f9f54eb73" providerId="LiveId" clId="{407E2A2C-DE61-49E7-BAA5-E0F199E6494C}" dt="2023-04-25T14:55:55.219" v="10059" actId="47"/>
      <pc:docMkLst>
        <pc:docMk/>
      </pc:docMkLst>
      <pc:sldChg chg="modNotesTx">
        <pc:chgData name="Nguyen Bich Ngoc" userId="66b5d03f9f54eb73" providerId="LiveId" clId="{407E2A2C-DE61-49E7-BAA5-E0F199E6494C}" dt="2023-04-22T02:28:15.390" v="2329" actId="20577"/>
        <pc:sldMkLst>
          <pc:docMk/>
          <pc:sldMk cId="1704011298" sldId="256"/>
        </pc:sldMkLst>
      </pc:sldChg>
      <pc:sldChg chg="modSp mod">
        <pc:chgData name="Nguyen Bich Ngoc" userId="66b5d03f9f54eb73" providerId="LiveId" clId="{407E2A2C-DE61-49E7-BAA5-E0F199E6494C}" dt="2023-04-22T06:29:17.854" v="4749" actId="20577"/>
        <pc:sldMkLst>
          <pc:docMk/>
          <pc:sldMk cId="3962780744" sldId="257"/>
        </pc:sldMkLst>
        <pc:spChg chg="mod">
          <ac:chgData name="Nguyen Bich Ngoc" userId="66b5d03f9f54eb73" providerId="LiveId" clId="{407E2A2C-DE61-49E7-BAA5-E0F199E6494C}" dt="2023-04-22T06:29:17.854" v="4749" actId="20577"/>
          <ac:spMkLst>
            <pc:docMk/>
            <pc:sldMk cId="3962780744" sldId="257"/>
            <ac:spMk id="3" creationId="{EF43842B-4E5F-CCD0-AE6E-96218E67CC56}"/>
          </ac:spMkLst>
        </pc:spChg>
      </pc:sldChg>
      <pc:sldChg chg="modSp mod">
        <pc:chgData name="Nguyen Bich Ngoc" userId="66b5d03f9f54eb73" providerId="LiveId" clId="{407E2A2C-DE61-49E7-BAA5-E0F199E6494C}" dt="2023-04-22T04:35:02.134" v="3071" actId="20577"/>
        <pc:sldMkLst>
          <pc:docMk/>
          <pc:sldMk cId="1812090241" sldId="258"/>
        </pc:sldMkLst>
        <pc:spChg chg="mod">
          <ac:chgData name="Nguyen Bich Ngoc" userId="66b5d03f9f54eb73" providerId="LiveId" clId="{407E2A2C-DE61-49E7-BAA5-E0F199E6494C}" dt="2023-04-22T04:35:02.134" v="3071" actId="20577"/>
          <ac:spMkLst>
            <pc:docMk/>
            <pc:sldMk cId="1812090241" sldId="258"/>
            <ac:spMk id="3" creationId="{9C5252CD-3C9D-4927-5703-C18045D1F657}"/>
          </ac:spMkLst>
        </pc:spChg>
      </pc:sldChg>
      <pc:sldChg chg="modSp mod">
        <pc:chgData name="Nguyen Bich Ngoc" userId="66b5d03f9f54eb73" providerId="LiveId" clId="{407E2A2C-DE61-49E7-BAA5-E0F199E6494C}" dt="2023-04-22T06:53:15.592" v="5125" actId="20577"/>
        <pc:sldMkLst>
          <pc:docMk/>
          <pc:sldMk cId="3309653151" sldId="259"/>
        </pc:sldMkLst>
        <pc:spChg chg="mod">
          <ac:chgData name="Nguyen Bich Ngoc" userId="66b5d03f9f54eb73" providerId="LiveId" clId="{407E2A2C-DE61-49E7-BAA5-E0F199E6494C}" dt="2023-04-22T06:53:15.592" v="5125" actId="20577"/>
          <ac:spMkLst>
            <pc:docMk/>
            <pc:sldMk cId="3309653151" sldId="259"/>
            <ac:spMk id="3" creationId="{521190A0-933A-4EE4-365A-03FE34B197C5}"/>
          </ac:spMkLst>
        </pc:spChg>
      </pc:sldChg>
      <pc:sldChg chg="addSp delSp modSp del mod ord modClrScheme chgLayout">
        <pc:chgData name="Nguyen Bich Ngoc" userId="66b5d03f9f54eb73" providerId="LiveId" clId="{407E2A2C-DE61-49E7-BAA5-E0F199E6494C}" dt="2023-04-22T03:52:05.439" v="2348" actId="47"/>
        <pc:sldMkLst>
          <pc:docMk/>
          <pc:sldMk cId="419582011" sldId="267"/>
        </pc:sldMkLst>
        <pc:spChg chg="mod ord">
          <ac:chgData name="Nguyen Bich Ngoc" userId="66b5d03f9f54eb73" providerId="LiveId" clId="{407E2A2C-DE61-49E7-BAA5-E0F199E6494C}" dt="2023-04-21T17:27:51.951" v="623" actId="20577"/>
          <ac:spMkLst>
            <pc:docMk/>
            <pc:sldMk cId="419582011" sldId="267"/>
            <ac:spMk id="2" creationId="{42190D50-69D3-C16D-20EF-2DB1F998D372}"/>
          </ac:spMkLst>
        </pc:spChg>
        <pc:spChg chg="mod ord">
          <ac:chgData name="Nguyen Bich Ngoc" userId="66b5d03f9f54eb73" providerId="LiveId" clId="{407E2A2C-DE61-49E7-BAA5-E0F199E6494C}" dt="2023-04-21T17:06:44.018" v="151" actId="700"/>
          <ac:spMkLst>
            <pc:docMk/>
            <pc:sldMk cId="419582011" sldId="267"/>
            <ac:spMk id="4" creationId="{7C918041-0E0F-2DB8-AAFB-7B67FBABF44F}"/>
          </ac:spMkLst>
        </pc:spChg>
        <pc:spChg chg="mod ord">
          <ac:chgData name="Nguyen Bich Ngoc" userId="66b5d03f9f54eb73" providerId="LiveId" clId="{407E2A2C-DE61-49E7-BAA5-E0F199E6494C}" dt="2023-04-21T17:06:44.018" v="151" actId="700"/>
          <ac:spMkLst>
            <pc:docMk/>
            <pc:sldMk cId="419582011" sldId="267"/>
            <ac:spMk id="5" creationId="{24D83A72-CF88-506B-C5F5-15CFA8084657}"/>
          </ac:spMkLst>
        </pc:spChg>
        <pc:spChg chg="mod">
          <ac:chgData name="Nguyen Bich Ngoc" userId="66b5d03f9f54eb73" providerId="LiveId" clId="{407E2A2C-DE61-49E7-BAA5-E0F199E6494C}" dt="2023-04-21T16:31:43.254" v="95"/>
          <ac:spMkLst>
            <pc:docMk/>
            <pc:sldMk cId="419582011" sldId="267"/>
            <ac:spMk id="9" creationId="{A1655348-B72C-EEBD-D67B-F8717EAD8DF3}"/>
          </ac:spMkLst>
        </pc:spChg>
        <pc:spChg chg="del mod ord">
          <ac:chgData name="Nguyen Bich Ngoc" userId="66b5d03f9f54eb73" providerId="LiveId" clId="{407E2A2C-DE61-49E7-BAA5-E0F199E6494C}" dt="2023-04-21T17:24:58.305" v="401" actId="26606"/>
          <ac:spMkLst>
            <pc:docMk/>
            <pc:sldMk cId="419582011" sldId="267"/>
            <ac:spMk id="12" creationId="{C784F269-8A80-0921-C5EF-31E3056333AA}"/>
          </ac:spMkLst>
        </pc:spChg>
        <pc:spChg chg="add del">
          <ac:chgData name="Nguyen Bich Ngoc" userId="66b5d03f9f54eb73" providerId="LiveId" clId="{407E2A2C-DE61-49E7-BAA5-E0F199E6494C}" dt="2023-04-21T17:00:39.610" v="97"/>
          <ac:spMkLst>
            <pc:docMk/>
            <pc:sldMk cId="419582011" sldId="267"/>
            <ac:spMk id="14" creationId="{C2938ADA-D0EB-F3C2-9A8D-75C700D177A1}"/>
          </ac:spMkLst>
        </pc:spChg>
        <pc:spChg chg="add del mod ord">
          <ac:chgData name="Nguyen Bich Ngoc" userId="66b5d03f9f54eb73" providerId="LiveId" clId="{407E2A2C-DE61-49E7-BAA5-E0F199E6494C}" dt="2023-04-21T17:06:52.470" v="153" actId="478"/>
          <ac:spMkLst>
            <pc:docMk/>
            <pc:sldMk cId="419582011" sldId="267"/>
            <ac:spMk id="21" creationId="{4428F251-EF74-2274-CF63-D1C739A25030}"/>
          </ac:spMkLst>
        </pc:spChg>
        <pc:spChg chg="add del mod">
          <ac:chgData name="Nguyen Bich Ngoc" userId="66b5d03f9f54eb73" providerId="LiveId" clId="{407E2A2C-DE61-49E7-BAA5-E0F199E6494C}" dt="2023-04-21T18:54:34.390" v="1911" actId="478"/>
          <ac:spMkLst>
            <pc:docMk/>
            <pc:sldMk cId="419582011" sldId="267"/>
            <ac:spMk id="24" creationId="{0024ADB8-CA18-B1F6-8F51-9AC35BE9F9BF}"/>
          </ac:spMkLst>
        </pc:spChg>
        <pc:graphicFrameChg chg="add del mod">
          <ac:chgData name="Nguyen Bich Ngoc" userId="66b5d03f9f54eb73" providerId="LiveId" clId="{407E2A2C-DE61-49E7-BAA5-E0F199E6494C}" dt="2023-04-21T18:54:31.092" v="1910" actId="478"/>
          <ac:graphicFrameMkLst>
            <pc:docMk/>
            <pc:sldMk cId="419582011" sldId="267"/>
            <ac:graphicFrameMk id="15" creationId="{3D60E29C-3DBF-2E3A-5095-3E21BD8659C5}"/>
          </ac:graphicFrameMkLst>
        </pc:graphicFrameChg>
        <pc:picChg chg="add del mod modCrop">
          <ac:chgData name="Nguyen Bich Ngoc" userId="66b5d03f9f54eb73" providerId="LiveId" clId="{407E2A2C-DE61-49E7-BAA5-E0F199E6494C}" dt="2023-04-21T17:20:42.910" v="213" actId="478"/>
          <ac:picMkLst>
            <pc:docMk/>
            <pc:sldMk cId="419582011" sldId="267"/>
            <ac:picMk id="20" creationId="{5074A17D-A563-37D8-0EC7-7A0CA71DAC40}"/>
          </ac:picMkLst>
        </pc:picChg>
      </pc:sldChg>
      <pc:sldChg chg="modSp new del mod">
        <pc:chgData name="Nguyen Bich Ngoc" userId="66b5d03f9f54eb73" providerId="LiveId" clId="{407E2A2C-DE61-49E7-BAA5-E0F199E6494C}" dt="2023-04-21T18:47:34.630" v="1707" actId="47"/>
        <pc:sldMkLst>
          <pc:docMk/>
          <pc:sldMk cId="3351723828" sldId="269"/>
        </pc:sldMkLst>
        <pc:spChg chg="mod">
          <ac:chgData name="Nguyen Bich Ngoc" userId="66b5d03f9f54eb73" providerId="LiveId" clId="{407E2A2C-DE61-49E7-BAA5-E0F199E6494C}" dt="2023-04-21T18:47:06.558" v="1676" actId="20577"/>
          <ac:spMkLst>
            <pc:docMk/>
            <pc:sldMk cId="3351723828" sldId="269"/>
            <ac:spMk id="2" creationId="{4FDCCA2D-44AD-F0AD-256D-E81A44C8CCA5}"/>
          </ac:spMkLst>
        </pc:spChg>
      </pc:sldChg>
      <pc:sldChg chg="addSp delSp modSp add mod">
        <pc:chgData name="Nguyen Bich Ngoc" userId="66b5d03f9f54eb73" providerId="LiveId" clId="{407E2A2C-DE61-49E7-BAA5-E0F199E6494C}" dt="2023-04-22T02:24:13.120" v="1972" actId="1076"/>
        <pc:sldMkLst>
          <pc:docMk/>
          <pc:sldMk cId="1560413504" sldId="270"/>
        </pc:sldMkLst>
        <pc:spChg chg="mod">
          <ac:chgData name="Nguyen Bich Ngoc" userId="66b5d03f9f54eb73" providerId="LiveId" clId="{407E2A2C-DE61-49E7-BAA5-E0F199E6494C}" dt="2023-04-21T17:28:07.877" v="624" actId="20577"/>
          <ac:spMkLst>
            <pc:docMk/>
            <pc:sldMk cId="1560413504" sldId="270"/>
            <ac:spMk id="2" creationId="{42190D50-69D3-C16D-20EF-2DB1F998D372}"/>
          </ac:spMkLst>
        </pc:spChg>
        <pc:spChg chg="add mod">
          <ac:chgData name="Nguyen Bich Ngoc" userId="66b5d03f9f54eb73" providerId="LiveId" clId="{407E2A2C-DE61-49E7-BAA5-E0F199E6494C}" dt="2023-04-22T02:23:38.022" v="1941" actId="1076"/>
          <ac:spMkLst>
            <pc:docMk/>
            <pc:sldMk cId="1560413504" sldId="270"/>
            <ac:spMk id="3" creationId="{0F7E52F9-0091-98EA-0124-E52615C3C93D}"/>
          </ac:spMkLst>
        </pc:spChg>
        <pc:spChg chg="add del mod">
          <ac:chgData name="Nguyen Bich Ngoc" userId="66b5d03f9f54eb73" providerId="LiveId" clId="{407E2A2C-DE61-49E7-BAA5-E0F199E6494C}" dt="2023-04-21T17:31:43.901" v="631" actId="478"/>
          <ac:spMkLst>
            <pc:docMk/>
            <pc:sldMk cId="1560413504" sldId="270"/>
            <ac:spMk id="6" creationId="{4FB13F7A-7E1D-41BE-5A9D-9E65C20BC311}"/>
          </ac:spMkLst>
        </pc:spChg>
        <pc:spChg chg="add mod">
          <ac:chgData name="Nguyen Bich Ngoc" userId="66b5d03f9f54eb73" providerId="LiveId" clId="{407E2A2C-DE61-49E7-BAA5-E0F199E6494C}" dt="2023-04-22T02:24:13.120" v="1972" actId="1076"/>
          <ac:spMkLst>
            <pc:docMk/>
            <pc:sldMk cId="1560413504" sldId="270"/>
            <ac:spMk id="8" creationId="{35793D74-45BE-30CD-39B5-E322F0E58E86}"/>
          </ac:spMkLst>
        </pc:spChg>
        <pc:spChg chg="del">
          <ac:chgData name="Nguyen Bich Ngoc" userId="66b5d03f9f54eb73" providerId="LiveId" clId="{407E2A2C-DE61-49E7-BAA5-E0F199E6494C}" dt="2023-04-21T17:28:17.520" v="625" actId="478"/>
          <ac:spMkLst>
            <pc:docMk/>
            <pc:sldMk cId="1560413504" sldId="270"/>
            <ac:spMk id="12" creationId="{C784F269-8A80-0921-C5EF-31E3056333AA}"/>
          </ac:spMkLst>
        </pc:spChg>
        <pc:picChg chg="add del mod modCrop">
          <ac:chgData name="Nguyen Bich Ngoc" userId="66b5d03f9f54eb73" providerId="LiveId" clId="{407E2A2C-DE61-49E7-BAA5-E0F199E6494C}" dt="2023-04-21T17:31:30.073" v="628" actId="478"/>
          <ac:picMkLst>
            <pc:docMk/>
            <pc:sldMk cId="1560413504" sldId="270"/>
            <ac:picMk id="8" creationId="{AF38071A-6810-9D7D-3555-3E5946D024B3}"/>
          </ac:picMkLst>
        </pc:picChg>
        <pc:picChg chg="add mod modCrop">
          <ac:chgData name="Nguyen Bich Ngoc" userId="66b5d03f9f54eb73" providerId="LiveId" clId="{407E2A2C-DE61-49E7-BAA5-E0F199E6494C}" dt="2023-04-21T17:33:23.381" v="642" actId="732"/>
          <ac:picMkLst>
            <pc:docMk/>
            <pc:sldMk cId="1560413504" sldId="270"/>
            <ac:picMk id="11" creationId="{2C211EE3-AC86-6CC7-B879-4804DB13F32A}"/>
          </ac:picMkLst>
        </pc:picChg>
        <pc:picChg chg="add mod">
          <ac:chgData name="Nguyen Bich Ngoc" userId="66b5d03f9f54eb73" providerId="LiveId" clId="{407E2A2C-DE61-49E7-BAA5-E0F199E6494C}" dt="2023-04-21T17:33:07.849" v="641" actId="1076"/>
          <ac:picMkLst>
            <pc:docMk/>
            <pc:sldMk cId="1560413504" sldId="270"/>
            <ac:picMk id="14" creationId="{93B8543C-D4CB-5670-4F4F-79A315245A86}"/>
          </ac:picMkLst>
        </pc:picChg>
        <pc:picChg chg="del">
          <ac:chgData name="Nguyen Bich Ngoc" userId="66b5d03f9f54eb73" providerId="LiveId" clId="{407E2A2C-DE61-49E7-BAA5-E0F199E6494C}" dt="2023-04-21T17:27:31.655" v="594" actId="478"/>
          <ac:picMkLst>
            <pc:docMk/>
            <pc:sldMk cId="1560413504" sldId="270"/>
            <ac:picMk id="20" creationId="{5074A17D-A563-37D8-0EC7-7A0CA71DAC40}"/>
          </ac:picMkLst>
        </pc:picChg>
        <pc:cxnChg chg="add mod">
          <ac:chgData name="Nguyen Bich Ngoc" userId="66b5d03f9f54eb73" providerId="LiveId" clId="{407E2A2C-DE61-49E7-BAA5-E0F199E6494C}" dt="2023-04-22T02:23:30.055" v="1938" actId="1076"/>
          <ac:cxnSpMkLst>
            <pc:docMk/>
            <pc:sldMk cId="1560413504" sldId="270"/>
            <ac:cxnSpMk id="7" creationId="{AEF91635-8D6C-B3E7-E0C2-40F6F69BE991}"/>
          </ac:cxnSpMkLst>
        </pc:cxnChg>
        <pc:cxnChg chg="add mod">
          <ac:chgData name="Nguyen Bich Ngoc" userId="66b5d03f9f54eb73" providerId="LiveId" clId="{407E2A2C-DE61-49E7-BAA5-E0F199E6494C}" dt="2023-04-22T02:24:09.197" v="1971" actId="14100"/>
          <ac:cxnSpMkLst>
            <pc:docMk/>
            <pc:sldMk cId="1560413504" sldId="270"/>
            <ac:cxnSpMk id="10" creationId="{27A1144E-CD11-7E1A-909A-7CA460443632}"/>
          </ac:cxnSpMkLst>
        </pc:cxnChg>
      </pc:sldChg>
      <pc:sldChg chg="addSp delSp modSp add mod chgLayout">
        <pc:chgData name="Nguyen Bich Ngoc" userId="66b5d03f9f54eb73" providerId="LiveId" clId="{407E2A2C-DE61-49E7-BAA5-E0F199E6494C}" dt="2023-04-22T04:39:36.352" v="3315" actId="20577"/>
        <pc:sldMkLst>
          <pc:docMk/>
          <pc:sldMk cId="2485612632" sldId="271"/>
        </pc:sldMkLst>
        <pc:spChg chg="mod ord">
          <ac:chgData name="Nguyen Bich Ngoc" userId="66b5d03f9f54eb73" providerId="LiveId" clId="{407E2A2C-DE61-49E7-BAA5-E0F199E6494C}" dt="2023-04-21T17:45:10.744" v="791" actId="6549"/>
          <ac:spMkLst>
            <pc:docMk/>
            <pc:sldMk cId="2485612632" sldId="271"/>
            <ac:spMk id="2" creationId="{42190D50-69D3-C16D-20EF-2DB1F998D372}"/>
          </ac:spMkLst>
        </pc:spChg>
        <pc:spChg chg="add mod ord">
          <ac:chgData name="Nguyen Bich Ngoc" userId="66b5d03f9f54eb73" providerId="LiveId" clId="{407E2A2C-DE61-49E7-BAA5-E0F199E6494C}" dt="2023-04-22T04:39:36.352" v="3315" actId="20577"/>
          <ac:spMkLst>
            <pc:docMk/>
            <pc:sldMk cId="2485612632" sldId="271"/>
            <ac:spMk id="3" creationId="{99AE0885-CAD7-D90C-F908-23F6F8CAD7FD}"/>
          </ac:spMkLst>
        </pc:spChg>
        <pc:spChg chg="mod ord">
          <ac:chgData name="Nguyen Bich Ngoc" userId="66b5d03f9f54eb73" providerId="LiveId" clId="{407E2A2C-DE61-49E7-BAA5-E0F199E6494C}" dt="2023-04-21T17:38:08.849" v="668" actId="700"/>
          <ac:spMkLst>
            <pc:docMk/>
            <pc:sldMk cId="2485612632" sldId="271"/>
            <ac:spMk id="4" creationId="{7C918041-0E0F-2DB8-AAFB-7B67FBABF44F}"/>
          </ac:spMkLst>
        </pc:spChg>
        <pc:spChg chg="mod ord">
          <ac:chgData name="Nguyen Bich Ngoc" userId="66b5d03f9f54eb73" providerId="LiveId" clId="{407E2A2C-DE61-49E7-BAA5-E0F199E6494C}" dt="2023-04-21T17:38:08.849" v="668" actId="700"/>
          <ac:spMkLst>
            <pc:docMk/>
            <pc:sldMk cId="2485612632" sldId="271"/>
            <ac:spMk id="5" creationId="{24D83A72-CF88-506B-C5F5-15CFA8084657}"/>
          </ac:spMkLst>
        </pc:spChg>
        <pc:spChg chg="add del mod">
          <ac:chgData name="Nguyen Bich Ngoc" userId="66b5d03f9f54eb73" providerId="LiveId" clId="{407E2A2C-DE61-49E7-BAA5-E0F199E6494C}" dt="2023-04-21T17:47:31.022" v="942" actId="478"/>
          <ac:spMkLst>
            <pc:docMk/>
            <pc:sldMk cId="2485612632" sldId="271"/>
            <ac:spMk id="6" creationId="{127A1B11-9DF6-D792-4B92-B96CE7A8086E}"/>
          </ac:spMkLst>
        </pc:spChg>
        <pc:picChg chg="del">
          <ac:chgData name="Nguyen Bich Ngoc" userId="66b5d03f9f54eb73" providerId="LiveId" clId="{407E2A2C-DE61-49E7-BAA5-E0F199E6494C}" dt="2023-04-21T17:38:02.867" v="666" actId="478"/>
          <ac:picMkLst>
            <pc:docMk/>
            <pc:sldMk cId="2485612632" sldId="271"/>
            <ac:picMk id="11" creationId="{2C211EE3-AC86-6CC7-B879-4804DB13F32A}"/>
          </ac:picMkLst>
        </pc:picChg>
        <pc:picChg chg="del">
          <ac:chgData name="Nguyen Bich Ngoc" userId="66b5d03f9f54eb73" providerId="LiveId" clId="{407E2A2C-DE61-49E7-BAA5-E0F199E6494C}" dt="2023-04-21T17:38:04.431" v="667" actId="478"/>
          <ac:picMkLst>
            <pc:docMk/>
            <pc:sldMk cId="2485612632" sldId="271"/>
            <ac:picMk id="14" creationId="{93B8543C-D4CB-5670-4F4F-79A315245A86}"/>
          </ac:picMkLst>
        </pc:picChg>
      </pc:sldChg>
      <pc:sldChg chg="addSp modSp add del mod">
        <pc:chgData name="Nguyen Bich Ngoc" userId="66b5d03f9f54eb73" providerId="LiveId" clId="{407E2A2C-DE61-49E7-BAA5-E0F199E6494C}" dt="2023-04-21T18:31:32.951" v="1636" actId="47"/>
        <pc:sldMkLst>
          <pc:docMk/>
          <pc:sldMk cId="755009709" sldId="272"/>
        </pc:sldMkLst>
        <pc:spChg chg="mod">
          <ac:chgData name="Nguyen Bich Ngoc" userId="66b5d03f9f54eb73" providerId="LiveId" clId="{407E2A2C-DE61-49E7-BAA5-E0F199E6494C}" dt="2023-04-21T18:15:22.210" v="1145" actId="20577"/>
          <ac:spMkLst>
            <pc:docMk/>
            <pc:sldMk cId="755009709" sldId="272"/>
            <ac:spMk id="2" creationId="{42190D50-69D3-C16D-20EF-2DB1F998D372}"/>
          </ac:spMkLst>
        </pc:spChg>
        <pc:spChg chg="mod">
          <ac:chgData name="Nguyen Bich Ngoc" userId="66b5d03f9f54eb73" providerId="LiveId" clId="{407E2A2C-DE61-49E7-BAA5-E0F199E6494C}" dt="2023-04-21T18:27:12.862" v="1595" actId="20577"/>
          <ac:spMkLst>
            <pc:docMk/>
            <pc:sldMk cId="755009709" sldId="272"/>
            <ac:spMk id="3" creationId="{99AE0885-CAD7-D90C-F908-23F6F8CAD7FD}"/>
          </ac:spMkLst>
        </pc:spChg>
        <pc:picChg chg="add mod">
          <ac:chgData name="Nguyen Bich Ngoc" userId="66b5d03f9f54eb73" providerId="LiveId" clId="{407E2A2C-DE61-49E7-BAA5-E0F199E6494C}" dt="2023-04-21T18:26:25.389" v="1506" actId="14100"/>
          <ac:picMkLst>
            <pc:docMk/>
            <pc:sldMk cId="755009709" sldId="272"/>
            <ac:picMk id="7170" creationId="{1A40DE93-442F-A7E1-49B1-331D795FA9E0}"/>
          </ac:picMkLst>
        </pc:picChg>
      </pc:sldChg>
      <pc:sldChg chg="addSp delSp modSp add">
        <pc:chgData name="Nguyen Bich Ngoc" userId="66b5d03f9f54eb73" providerId="LiveId" clId="{407E2A2C-DE61-49E7-BAA5-E0F199E6494C}" dt="2023-04-21T18:31:44.614" v="1638" actId="12"/>
        <pc:sldMkLst>
          <pc:docMk/>
          <pc:sldMk cId="3052510593" sldId="273"/>
        </pc:sldMkLst>
        <pc:spChg chg="mod">
          <ac:chgData name="Nguyen Bich Ngoc" userId="66b5d03f9f54eb73" providerId="LiveId" clId="{407E2A2C-DE61-49E7-BAA5-E0F199E6494C}" dt="2023-04-21T18:31:44.614" v="1638" actId="12"/>
          <ac:spMkLst>
            <pc:docMk/>
            <pc:sldMk cId="3052510593" sldId="273"/>
            <ac:spMk id="3" creationId="{99AE0885-CAD7-D90C-F908-23F6F8CAD7FD}"/>
          </ac:spMkLst>
        </pc:spChg>
        <pc:picChg chg="del">
          <ac:chgData name="Nguyen Bich Ngoc" userId="66b5d03f9f54eb73" providerId="LiveId" clId="{407E2A2C-DE61-49E7-BAA5-E0F199E6494C}" dt="2023-04-21T18:31:23.828" v="1634" actId="478"/>
          <ac:picMkLst>
            <pc:docMk/>
            <pc:sldMk cId="3052510593" sldId="273"/>
            <ac:picMk id="7170" creationId="{1A40DE93-442F-A7E1-49B1-331D795FA9E0}"/>
          </ac:picMkLst>
        </pc:picChg>
        <pc:picChg chg="add mod">
          <ac:chgData name="Nguyen Bich Ngoc" userId="66b5d03f9f54eb73" providerId="LiveId" clId="{407E2A2C-DE61-49E7-BAA5-E0F199E6494C}" dt="2023-04-21T18:31:21.227" v="1633" actId="1076"/>
          <ac:picMkLst>
            <pc:docMk/>
            <pc:sldMk cId="3052510593" sldId="273"/>
            <ac:picMk id="9218" creationId="{F6621EBA-04A8-818A-58CF-AB58C816DD34}"/>
          </ac:picMkLst>
        </pc:picChg>
      </pc:sldChg>
      <pc:sldChg chg="addSp delSp modSp add mod">
        <pc:chgData name="Nguyen Bich Ngoc" userId="66b5d03f9f54eb73" providerId="LiveId" clId="{407E2A2C-DE61-49E7-BAA5-E0F199E6494C}" dt="2023-04-21T18:31:51.882" v="1640" actId="12"/>
        <pc:sldMkLst>
          <pc:docMk/>
          <pc:sldMk cId="1642825771" sldId="274"/>
        </pc:sldMkLst>
        <pc:spChg chg="mod">
          <ac:chgData name="Nguyen Bich Ngoc" userId="66b5d03f9f54eb73" providerId="LiveId" clId="{407E2A2C-DE61-49E7-BAA5-E0F199E6494C}" dt="2023-04-21T18:31:51.882" v="1640" actId="12"/>
          <ac:spMkLst>
            <pc:docMk/>
            <pc:sldMk cId="1642825771" sldId="274"/>
            <ac:spMk id="3" creationId="{99AE0885-CAD7-D90C-F908-23F6F8CAD7FD}"/>
          </ac:spMkLst>
        </pc:spChg>
        <pc:picChg chg="add del">
          <ac:chgData name="Nguyen Bich Ngoc" userId="66b5d03f9f54eb73" providerId="LiveId" clId="{407E2A2C-DE61-49E7-BAA5-E0F199E6494C}" dt="2023-04-21T18:30:09.479" v="1629" actId="478"/>
          <ac:picMkLst>
            <pc:docMk/>
            <pc:sldMk cId="1642825771" sldId="274"/>
            <ac:picMk id="7170" creationId="{1A40DE93-442F-A7E1-49B1-331D795FA9E0}"/>
          </ac:picMkLst>
        </pc:picChg>
        <pc:picChg chg="add del">
          <ac:chgData name="Nguyen Bich Ngoc" userId="66b5d03f9f54eb73" providerId="LiveId" clId="{407E2A2C-DE61-49E7-BAA5-E0F199E6494C}" dt="2023-04-21T18:29:42.149" v="1606"/>
          <ac:picMkLst>
            <pc:docMk/>
            <pc:sldMk cId="1642825771" sldId="274"/>
            <ac:picMk id="8194" creationId="{16E62A2F-14C9-D3A7-E10F-A54FAB3E55E5}"/>
          </ac:picMkLst>
        </pc:picChg>
        <pc:picChg chg="add mod">
          <ac:chgData name="Nguyen Bich Ngoc" userId="66b5d03f9f54eb73" providerId="LiveId" clId="{407E2A2C-DE61-49E7-BAA5-E0F199E6494C}" dt="2023-04-21T18:30:05.855" v="1628" actId="1035"/>
          <ac:picMkLst>
            <pc:docMk/>
            <pc:sldMk cId="1642825771" sldId="274"/>
            <ac:picMk id="8196" creationId="{34A9CAF6-EC38-E92E-B286-3444F7B03C49}"/>
          </ac:picMkLst>
        </pc:picChg>
      </pc:sldChg>
      <pc:sldChg chg="addSp delSp modSp add mod">
        <pc:chgData name="Nguyen Bich Ngoc" userId="66b5d03f9f54eb73" providerId="LiveId" clId="{407E2A2C-DE61-49E7-BAA5-E0F199E6494C}" dt="2023-04-21T18:35:36.323" v="1649" actId="732"/>
        <pc:sldMkLst>
          <pc:docMk/>
          <pc:sldMk cId="1901646594" sldId="275"/>
        </pc:sldMkLst>
        <pc:spChg chg="mod">
          <ac:chgData name="Nguyen Bich Ngoc" userId="66b5d03f9f54eb73" providerId="LiveId" clId="{407E2A2C-DE61-49E7-BAA5-E0F199E6494C}" dt="2023-04-21T18:31:58.266" v="1642" actId="12"/>
          <ac:spMkLst>
            <pc:docMk/>
            <pc:sldMk cId="1901646594" sldId="275"/>
            <ac:spMk id="3" creationId="{99AE0885-CAD7-D90C-F908-23F6F8CAD7FD}"/>
          </ac:spMkLst>
        </pc:spChg>
        <pc:picChg chg="del">
          <ac:chgData name="Nguyen Bich Ngoc" userId="66b5d03f9f54eb73" providerId="LiveId" clId="{407E2A2C-DE61-49E7-BAA5-E0F199E6494C}" dt="2023-04-21T18:28:21.932" v="1602" actId="478"/>
          <ac:picMkLst>
            <pc:docMk/>
            <pc:sldMk cId="1901646594" sldId="275"/>
            <ac:picMk id="7170" creationId="{1A40DE93-442F-A7E1-49B1-331D795FA9E0}"/>
          </ac:picMkLst>
        </pc:picChg>
        <pc:picChg chg="add mod">
          <ac:chgData name="Nguyen Bich Ngoc" userId="66b5d03f9f54eb73" providerId="LiveId" clId="{407E2A2C-DE61-49E7-BAA5-E0F199E6494C}" dt="2023-04-21T18:35:36.323" v="1649" actId="732"/>
          <ac:picMkLst>
            <pc:docMk/>
            <pc:sldMk cId="1901646594" sldId="275"/>
            <ac:picMk id="10242" creationId="{AA7AF32C-A8A8-611E-DF58-22B72815AD0A}"/>
          </ac:picMkLst>
        </pc:picChg>
      </pc:sldChg>
      <pc:sldChg chg="modSp add">
        <pc:chgData name="Nguyen Bich Ngoc" userId="66b5d03f9f54eb73" providerId="LiveId" clId="{407E2A2C-DE61-49E7-BAA5-E0F199E6494C}" dt="2023-04-21T18:32:03.607" v="1644" actId="12"/>
        <pc:sldMkLst>
          <pc:docMk/>
          <pc:sldMk cId="477803347" sldId="276"/>
        </pc:sldMkLst>
        <pc:spChg chg="mod">
          <ac:chgData name="Nguyen Bich Ngoc" userId="66b5d03f9f54eb73" providerId="LiveId" clId="{407E2A2C-DE61-49E7-BAA5-E0F199E6494C}" dt="2023-04-21T18:32:03.607" v="1644" actId="12"/>
          <ac:spMkLst>
            <pc:docMk/>
            <pc:sldMk cId="477803347" sldId="276"/>
            <ac:spMk id="3" creationId="{99AE0885-CAD7-D90C-F908-23F6F8CAD7FD}"/>
          </ac:spMkLst>
        </pc:spChg>
      </pc:sldChg>
      <pc:sldChg chg="addSp modSp new mod ord">
        <pc:chgData name="Nguyen Bich Ngoc" userId="66b5d03f9f54eb73" providerId="LiveId" clId="{407E2A2C-DE61-49E7-BAA5-E0F199E6494C}" dt="2023-04-22T05:54:30.774" v="4641" actId="2710"/>
        <pc:sldMkLst>
          <pc:docMk/>
          <pc:sldMk cId="3287056987" sldId="277"/>
        </pc:sldMkLst>
        <pc:spChg chg="mod">
          <ac:chgData name="Nguyen Bich Ngoc" userId="66b5d03f9f54eb73" providerId="LiveId" clId="{407E2A2C-DE61-49E7-BAA5-E0F199E6494C}" dt="2023-04-22T04:40:08.303" v="3344" actId="20577"/>
          <ac:spMkLst>
            <pc:docMk/>
            <pc:sldMk cId="3287056987" sldId="277"/>
            <ac:spMk id="2" creationId="{8AEEF39B-C320-3ACA-5D9E-2E411BFFBBC3}"/>
          </ac:spMkLst>
        </pc:spChg>
        <pc:spChg chg="mod">
          <ac:chgData name="Nguyen Bich Ngoc" userId="66b5d03f9f54eb73" providerId="LiveId" clId="{407E2A2C-DE61-49E7-BAA5-E0F199E6494C}" dt="2023-04-22T05:54:30.774" v="4641" actId="2710"/>
          <ac:spMkLst>
            <pc:docMk/>
            <pc:sldMk cId="3287056987" sldId="277"/>
            <ac:spMk id="3" creationId="{2484D900-4250-77BA-0743-FF659C9E27D5}"/>
          </ac:spMkLst>
        </pc:spChg>
        <pc:spChg chg="add mod">
          <ac:chgData name="Nguyen Bich Ngoc" userId="66b5d03f9f54eb73" providerId="LiveId" clId="{407E2A2C-DE61-49E7-BAA5-E0F199E6494C}" dt="2023-04-21T18:50:28.013" v="1851"/>
          <ac:spMkLst>
            <pc:docMk/>
            <pc:sldMk cId="3287056987" sldId="277"/>
            <ac:spMk id="6" creationId="{1766CBAA-3E58-D81F-D8DD-5E4652F82D3D}"/>
          </ac:spMkLst>
        </pc:spChg>
      </pc:sldChg>
      <pc:sldChg chg="addSp modSp new del mod ord">
        <pc:chgData name="Nguyen Bich Ngoc" userId="66b5d03f9f54eb73" providerId="LiveId" clId="{407E2A2C-DE61-49E7-BAA5-E0F199E6494C}" dt="2023-04-22T05:26:51.137" v="4389" actId="47"/>
        <pc:sldMkLst>
          <pc:docMk/>
          <pc:sldMk cId="1284360370" sldId="278"/>
        </pc:sldMkLst>
        <pc:spChg chg="mod">
          <ac:chgData name="Nguyen Bich Ngoc" userId="66b5d03f9f54eb73" providerId="LiveId" clId="{407E2A2C-DE61-49E7-BAA5-E0F199E6494C}" dt="2023-04-21T18:47:23.523" v="1705" actId="20577"/>
          <ac:spMkLst>
            <pc:docMk/>
            <pc:sldMk cId="1284360370" sldId="278"/>
            <ac:spMk id="2" creationId="{F007CD46-8EC9-E02D-56FD-C72156A4DC23}"/>
          </ac:spMkLst>
        </pc:spChg>
        <pc:spChg chg="add mod">
          <ac:chgData name="Nguyen Bich Ngoc" userId="66b5d03f9f54eb73" providerId="LiveId" clId="{407E2A2C-DE61-49E7-BAA5-E0F199E6494C}" dt="2023-04-21T18:50:30.376" v="1852"/>
          <ac:spMkLst>
            <pc:docMk/>
            <pc:sldMk cId="1284360370" sldId="278"/>
            <ac:spMk id="6" creationId="{A305FA59-67C4-580A-2F1C-99241CAD4631}"/>
          </ac:spMkLst>
        </pc:spChg>
      </pc:sldChg>
      <pc:sldChg chg="addSp modSp new mod ord modNotesTx">
        <pc:chgData name="Nguyen Bich Ngoc" userId="66b5d03f9f54eb73" providerId="LiveId" clId="{407E2A2C-DE61-49E7-BAA5-E0F199E6494C}" dt="2023-04-22T05:56:58.943" v="4660" actId="20577"/>
        <pc:sldMkLst>
          <pc:docMk/>
          <pc:sldMk cId="1637191182" sldId="279"/>
        </pc:sldMkLst>
        <pc:spChg chg="mod">
          <ac:chgData name="Nguyen Bich Ngoc" userId="66b5d03f9f54eb73" providerId="LiveId" clId="{407E2A2C-DE61-49E7-BAA5-E0F199E6494C}" dt="2023-04-21T18:47:46.159" v="1730" actId="20577"/>
          <ac:spMkLst>
            <pc:docMk/>
            <pc:sldMk cId="1637191182" sldId="279"/>
            <ac:spMk id="2" creationId="{30231458-9FFF-0569-7F3E-B4D02ADF12BE}"/>
          </ac:spMkLst>
        </pc:spChg>
        <pc:spChg chg="mod">
          <ac:chgData name="Nguyen Bich Ngoc" userId="66b5d03f9f54eb73" providerId="LiveId" clId="{407E2A2C-DE61-49E7-BAA5-E0F199E6494C}" dt="2023-04-22T05:30:13.417" v="4528" actId="113"/>
          <ac:spMkLst>
            <pc:docMk/>
            <pc:sldMk cId="1637191182" sldId="279"/>
            <ac:spMk id="3" creationId="{9BD5E92D-605C-AF96-068D-CA7320107181}"/>
          </ac:spMkLst>
        </pc:spChg>
        <pc:spChg chg="add mod">
          <ac:chgData name="Nguyen Bich Ngoc" userId="66b5d03f9f54eb73" providerId="LiveId" clId="{407E2A2C-DE61-49E7-BAA5-E0F199E6494C}" dt="2023-04-21T18:50:25.418" v="1850"/>
          <ac:spMkLst>
            <pc:docMk/>
            <pc:sldMk cId="1637191182" sldId="279"/>
            <ac:spMk id="6" creationId="{1441A1F7-B520-24C2-6926-0935F74B8F45}"/>
          </ac:spMkLst>
        </pc:spChg>
      </pc:sldChg>
      <pc:sldChg chg="addSp modSp new mod ord">
        <pc:chgData name="Nguyen Bich Ngoc" userId="66b5d03f9f54eb73" providerId="LiveId" clId="{407E2A2C-DE61-49E7-BAA5-E0F199E6494C}" dt="2023-04-25T13:28:42.572" v="8769" actId="20577"/>
        <pc:sldMkLst>
          <pc:docMk/>
          <pc:sldMk cId="459604103" sldId="280"/>
        </pc:sldMkLst>
        <pc:spChg chg="mod">
          <ac:chgData name="Nguyen Bich Ngoc" userId="66b5d03f9f54eb73" providerId="LiveId" clId="{407E2A2C-DE61-49E7-BAA5-E0F199E6494C}" dt="2023-04-22T22:24:04.702" v="8086" actId="20577"/>
          <ac:spMkLst>
            <pc:docMk/>
            <pc:sldMk cId="459604103" sldId="280"/>
            <ac:spMk id="2" creationId="{80738B5F-C854-DC29-727C-B8286B096D8E}"/>
          </ac:spMkLst>
        </pc:spChg>
        <pc:spChg chg="mod">
          <ac:chgData name="Nguyen Bich Ngoc" userId="66b5d03f9f54eb73" providerId="LiveId" clId="{407E2A2C-DE61-49E7-BAA5-E0F199E6494C}" dt="2023-04-25T13:28:42.572" v="8769" actId="20577"/>
          <ac:spMkLst>
            <pc:docMk/>
            <pc:sldMk cId="459604103" sldId="280"/>
            <ac:spMk id="3" creationId="{3CF999AF-F0D9-29E1-00E2-58CE55685230}"/>
          </ac:spMkLst>
        </pc:spChg>
        <pc:spChg chg="add mod">
          <ac:chgData name="Nguyen Bich Ngoc" userId="66b5d03f9f54eb73" providerId="LiveId" clId="{407E2A2C-DE61-49E7-BAA5-E0F199E6494C}" dt="2023-04-21T18:51:49.683" v="1904"/>
          <ac:spMkLst>
            <pc:docMk/>
            <pc:sldMk cId="459604103" sldId="280"/>
            <ac:spMk id="6" creationId="{22B9A426-86EC-71A0-7895-BFE1F7581C57}"/>
          </ac:spMkLst>
        </pc:spChg>
        <pc:picChg chg="add mod">
          <ac:chgData name="Nguyen Bich Ngoc" userId="66b5d03f9f54eb73" providerId="LiveId" clId="{407E2A2C-DE61-49E7-BAA5-E0F199E6494C}" dt="2023-04-25T13:27:08.250" v="8656" actId="1076"/>
          <ac:picMkLst>
            <pc:docMk/>
            <pc:sldMk cId="459604103" sldId="280"/>
            <ac:picMk id="8" creationId="{38A1F8F0-97F7-1605-DE4E-5CA6B83886B6}"/>
          </ac:picMkLst>
        </pc:picChg>
      </pc:sldChg>
      <pc:sldChg chg="addSp delSp modSp new mod">
        <pc:chgData name="Nguyen Bich Ngoc" userId="66b5d03f9f54eb73" providerId="LiveId" clId="{407E2A2C-DE61-49E7-BAA5-E0F199E6494C}" dt="2023-04-22T06:13:49.502" v="4690" actId="14100"/>
        <pc:sldMkLst>
          <pc:docMk/>
          <pc:sldMk cId="2681687313" sldId="281"/>
        </pc:sldMkLst>
        <pc:spChg chg="del mod">
          <ac:chgData name="Nguyen Bich Ngoc" userId="66b5d03f9f54eb73" providerId="LiveId" clId="{407E2A2C-DE61-49E7-BAA5-E0F199E6494C}" dt="2023-04-22T06:12:54.143" v="4675" actId="478"/>
          <ac:spMkLst>
            <pc:docMk/>
            <pc:sldMk cId="2681687313" sldId="281"/>
            <ac:spMk id="2" creationId="{9D51E6F7-A037-09A7-486C-F840EE222D6E}"/>
          </ac:spMkLst>
        </pc:spChg>
        <pc:spChg chg="mod">
          <ac:chgData name="Nguyen Bich Ngoc" userId="66b5d03f9f54eb73" providerId="LiveId" clId="{407E2A2C-DE61-49E7-BAA5-E0F199E6494C}" dt="2023-04-22T06:12:49.532" v="4674" actId="14100"/>
          <ac:spMkLst>
            <pc:docMk/>
            <pc:sldMk cId="2681687313" sldId="281"/>
            <ac:spMk id="3" creationId="{FC782B16-8E83-0FDE-0964-C8359E82B5D0}"/>
          </ac:spMkLst>
        </pc:spChg>
        <pc:spChg chg="add mod">
          <ac:chgData name="Nguyen Bich Ngoc" userId="66b5d03f9f54eb73" providerId="LiveId" clId="{407E2A2C-DE61-49E7-BAA5-E0F199E6494C}" dt="2023-04-21T18:52:25.832" v="1908"/>
          <ac:spMkLst>
            <pc:docMk/>
            <pc:sldMk cId="2681687313" sldId="281"/>
            <ac:spMk id="6" creationId="{4260DF55-FBA8-481D-1D6E-DFB7DE907674}"/>
          </ac:spMkLst>
        </pc:spChg>
        <pc:spChg chg="add mod">
          <ac:chgData name="Nguyen Bich Ngoc" userId="66b5d03f9f54eb73" providerId="LiveId" clId="{407E2A2C-DE61-49E7-BAA5-E0F199E6494C}" dt="2023-04-22T06:13:26.971" v="4682" actId="1037"/>
          <ac:spMkLst>
            <pc:docMk/>
            <pc:sldMk cId="2681687313" sldId="281"/>
            <ac:spMk id="7" creationId="{522968EF-0375-990C-FEAD-BF20F32EBB24}"/>
          </ac:spMkLst>
        </pc:spChg>
        <pc:spChg chg="add mod">
          <ac:chgData name="Nguyen Bich Ngoc" userId="66b5d03f9f54eb73" providerId="LiveId" clId="{407E2A2C-DE61-49E7-BAA5-E0F199E6494C}" dt="2023-04-22T06:13:49.502" v="4690" actId="14100"/>
          <ac:spMkLst>
            <pc:docMk/>
            <pc:sldMk cId="2681687313" sldId="281"/>
            <ac:spMk id="8" creationId="{904176A0-52C1-8B40-5396-619C71BAD176}"/>
          </ac:spMkLst>
        </pc:spChg>
        <pc:picChg chg="add mod">
          <ac:chgData name="Nguyen Bich Ngoc" userId="66b5d03f9f54eb73" providerId="LiveId" clId="{407E2A2C-DE61-49E7-BAA5-E0F199E6494C}" dt="2023-04-22T06:09:45.515" v="4667" actId="1076"/>
          <ac:picMkLst>
            <pc:docMk/>
            <pc:sldMk cId="2681687313" sldId="281"/>
            <ac:picMk id="1026" creationId="{1ED36F38-00CF-67C6-D4EE-696DF38BF256}"/>
          </ac:picMkLst>
        </pc:picChg>
      </pc:sldChg>
      <pc:sldChg chg="add">
        <pc:chgData name="Nguyen Bich Ngoc" userId="66b5d03f9f54eb73" providerId="LiveId" clId="{407E2A2C-DE61-49E7-BAA5-E0F199E6494C}" dt="2023-04-21T18:54:25.460" v="1909" actId="2890"/>
        <pc:sldMkLst>
          <pc:docMk/>
          <pc:sldMk cId="273567304" sldId="282"/>
        </pc:sldMkLst>
      </pc:sldChg>
      <pc:sldChg chg="addSp delSp modSp new mod modClrScheme chgLayout">
        <pc:chgData name="Nguyen Bich Ngoc" userId="66b5d03f9f54eb73" providerId="LiveId" clId="{407E2A2C-DE61-49E7-BAA5-E0F199E6494C}" dt="2023-04-22T03:39:42.872" v="2343" actId="20577"/>
        <pc:sldMkLst>
          <pc:docMk/>
          <pc:sldMk cId="2956619846" sldId="283"/>
        </pc:sldMkLst>
        <pc:spChg chg="del mod ord">
          <ac:chgData name="Nguyen Bich Ngoc" userId="66b5d03f9f54eb73" providerId="LiveId" clId="{407E2A2C-DE61-49E7-BAA5-E0F199E6494C}" dt="2023-04-22T03:37:29.514" v="2331" actId="700"/>
          <ac:spMkLst>
            <pc:docMk/>
            <pc:sldMk cId="2956619846" sldId="283"/>
            <ac:spMk id="2" creationId="{01C77808-5475-3D47-5879-18A0A832B805}"/>
          </ac:spMkLst>
        </pc:spChg>
        <pc:spChg chg="del mod ord">
          <ac:chgData name="Nguyen Bich Ngoc" userId="66b5d03f9f54eb73" providerId="LiveId" clId="{407E2A2C-DE61-49E7-BAA5-E0F199E6494C}" dt="2023-04-22T03:37:29.514" v="2331" actId="700"/>
          <ac:spMkLst>
            <pc:docMk/>
            <pc:sldMk cId="2956619846" sldId="283"/>
            <ac:spMk id="3" creationId="{446DCDAE-6DAF-F5C9-3208-CFBD2160BB75}"/>
          </ac:spMkLst>
        </pc:spChg>
        <pc:spChg chg="mod ord">
          <ac:chgData name="Nguyen Bich Ngoc" userId="66b5d03f9f54eb73" providerId="LiveId" clId="{407E2A2C-DE61-49E7-BAA5-E0F199E6494C}" dt="2023-04-22T03:37:29.514" v="2331" actId="700"/>
          <ac:spMkLst>
            <pc:docMk/>
            <pc:sldMk cId="2956619846" sldId="283"/>
            <ac:spMk id="4" creationId="{C2B00B28-152B-D013-4913-45460780DAA6}"/>
          </ac:spMkLst>
        </pc:spChg>
        <pc:spChg chg="mod ord">
          <ac:chgData name="Nguyen Bich Ngoc" userId="66b5d03f9f54eb73" providerId="LiveId" clId="{407E2A2C-DE61-49E7-BAA5-E0F199E6494C}" dt="2023-04-22T03:37:29.514" v="2331" actId="700"/>
          <ac:spMkLst>
            <pc:docMk/>
            <pc:sldMk cId="2956619846" sldId="283"/>
            <ac:spMk id="5" creationId="{98B03042-6E74-9CF0-48B8-101B26914621}"/>
          </ac:spMkLst>
        </pc:spChg>
        <pc:spChg chg="add mod ord">
          <ac:chgData name="Nguyen Bich Ngoc" userId="66b5d03f9f54eb73" providerId="LiveId" clId="{407E2A2C-DE61-49E7-BAA5-E0F199E6494C}" dt="2023-04-22T03:39:42.872" v="2343" actId="20577"/>
          <ac:spMkLst>
            <pc:docMk/>
            <pc:sldMk cId="2956619846" sldId="283"/>
            <ac:spMk id="6" creationId="{B975B957-026E-1245-F545-C5220A35ED76}"/>
          </ac:spMkLst>
        </pc:spChg>
        <pc:spChg chg="add mod ord">
          <ac:chgData name="Nguyen Bich Ngoc" userId="66b5d03f9f54eb73" providerId="LiveId" clId="{407E2A2C-DE61-49E7-BAA5-E0F199E6494C}" dt="2023-04-22T03:37:29.514" v="2331" actId="700"/>
          <ac:spMkLst>
            <pc:docMk/>
            <pc:sldMk cId="2956619846" sldId="283"/>
            <ac:spMk id="7" creationId="{33757F80-9189-CAC2-7D44-82254AEEB756}"/>
          </ac:spMkLst>
        </pc:spChg>
      </pc:sldChg>
      <pc:sldChg chg="modSp add mod">
        <pc:chgData name="Nguyen Bich Ngoc" userId="66b5d03f9f54eb73" providerId="LiveId" clId="{407E2A2C-DE61-49E7-BAA5-E0F199E6494C}" dt="2023-04-22T04:40:52.450" v="3381" actId="20577"/>
        <pc:sldMkLst>
          <pc:docMk/>
          <pc:sldMk cId="4015855836" sldId="284"/>
        </pc:sldMkLst>
        <pc:spChg chg="mod">
          <ac:chgData name="Nguyen Bich Ngoc" userId="66b5d03f9f54eb73" providerId="LiveId" clId="{407E2A2C-DE61-49E7-BAA5-E0F199E6494C}" dt="2023-04-22T03:40:09.344" v="2347"/>
          <ac:spMkLst>
            <pc:docMk/>
            <pc:sldMk cId="4015855836" sldId="284"/>
            <ac:spMk id="6" creationId="{B975B957-026E-1245-F545-C5220A35ED76}"/>
          </ac:spMkLst>
        </pc:spChg>
        <pc:spChg chg="mod">
          <ac:chgData name="Nguyen Bich Ngoc" userId="66b5d03f9f54eb73" providerId="LiveId" clId="{407E2A2C-DE61-49E7-BAA5-E0F199E6494C}" dt="2023-04-22T04:40:52.450" v="3381" actId="20577"/>
          <ac:spMkLst>
            <pc:docMk/>
            <pc:sldMk cId="4015855836" sldId="284"/>
            <ac:spMk id="7" creationId="{33757F80-9189-CAC2-7D44-82254AEEB756}"/>
          </ac:spMkLst>
        </pc:spChg>
      </pc:sldChg>
      <pc:sldChg chg="modSp add mod">
        <pc:chgData name="Nguyen Bich Ngoc" userId="66b5d03f9f54eb73" providerId="LiveId" clId="{407E2A2C-DE61-49E7-BAA5-E0F199E6494C}" dt="2023-04-22T03:57:07.600" v="2669" actId="5793"/>
        <pc:sldMkLst>
          <pc:docMk/>
          <pc:sldMk cId="112045656" sldId="285"/>
        </pc:sldMkLst>
        <pc:spChg chg="mod">
          <ac:chgData name="Nguyen Bich Ngoc" userId="66b5d03f9f54eb73" providerId="LiveId" clId="{407E2A2C-DE61-49E7-BAA5-E0F199E6494C}" dt="2023-04-22T03:56:29.791" v="2587" actId="20577"/>
          <ac:spMkLst>
            <pc:docMk/>
            <pc:sldMk cId="112045656" sldId="285"/>
            <ac:spMk id="6" creationId="{B975B957-026E-1245-F545-C5220A35ED76}"/>
          </ac:spMkLst>
        </pc:spChg>
        <pc:spChg chg="mod">
          <ac:chgData name="Nguyen Bich Ngoc" userId="66b5d03f9f54eb73" providerId="LiveId" clId="{407E2A2C-DE61-49E7-BAA5-E0F199E6494C}" dt="2023-04-22T03:57:07.600" v="2669" actId="5793"/>
          <ac:spMkLst>
            <pc:docMk/>
            <pc:sldMk cId="112045656" sldId="285"/>
            <ac:spMk id="7" creationId="{33757F80-9189-CAC2-7D44-82254AEEB756}"/>
          </ac:spMkLst>
        </pc:spChg>
      </pc:sldChg>
      <pc:sldChg chg="modSp add mod">
        <pc:chgData name="Nguyen Bich Ngoc" userId="66b5d03f9f54eb73" providerId="LiveId" clId="{407E2A2C-DE61-49E7-BAA5-E0F199E6494C}" dt="2023-04-22T04:23:01.593" v="2736" actId="20577"/>
        <pc:sldMkLst>
          <pc:docMk/>
          <pc:sldMk cId="2163594219" sldId="286"/>
        </pc:sldMkLst>
        <pc:spChg chg="mod">
          <ac:chgData name="Nguyen Bich Ngoc" userId="66b5d03f9f54eb73" providerId="LiveId" clId="{407E2A2C-DE61-49E7-BAA5-E0F199E6494C}" dt="2023-04-22T03:58:03.812" v="2698" actId="20577"/>
          <ac:spMkLst>
            <pc:docMk/>
            <pc:sldMk cId="2163594219" sldId="286"/>
            <ac:spMk id="6" creationId="{B975B957-026E-1245-F545-C5220A35ED76}"/>
          </ac:spMkLst>
        </pc:spChg>
        <pc:spChg chg="mod">
          <ac:chgData name="Nguyen Bich Ngoc" userId="66b5d03f9f54eb73" providerId="LiveId" clId="{407E2A2C-DE61-49E7-BAA5-E0F199E6494C}" dt="2023-04-22T04:23:01.593" v="2736" actId="20577"/>
          <ac:spMkLst>
            <pc:docMk/>
            <pc:sldMk cId="2163594219" sldId="286"/>
            <ac:spMk id="7" creationId="{33757F80-9189-CAC2-7D44-82254AEEB756}"/>
          </ac:spMkLst>
        </pc:spChg>
      </pc:sldChg>
      <pc:sldChg chg="modSp new mod">
        <pc:chgData name="Nguyen Bich Ngoc" userId="66b5d03f9f54eb73" providerId="LiveId" clId="{407E2A2C-DE61-49E7-BAA5-E0F199E6494C}" dt="2023-04-22T21:20:32.390" v="6692" actId="20577"/>
        <pc:sldMkLst>
          <pc:docMk/>
          <pc:sldMk cId="1990381743" sldId="287"/>
        </pc:sldMkLst>
        <pc:spChg chg="mod">
          <ac:chgData name="Nguyen Bich Ngoc" userId="66b5d03f9f54eb73" providerId="LiveId" clId="{407E2A2C-DE61-49E7-BAA5-E0F199E6494C}" dt="2023-04-22T04:23:18.714" v="2781" actId="20577"/>
          <ac:spMkLst>
            <pc:docMk/>
            <pc:sldMk cId="1990381743" sldId="287"/>
            <ac:spMk id="2" creationId="{0EC9EDA5-5E25-E18A-EED0-3ACD401E957C}"/>
          </ac:spMkLst>
        </pc:spChg>
        <pc:spChg chg="mod">
          <ac:chgData name="Nguyen Bich Ngoc" userId="66b5d03f9f54eb73" providerId="LiveId" clId="{407E2A2C-DE61-49E7-BAA5-E0F199E6494C}" dt="2023-04-22T21:20:32.390" v="6692" actId="20577"/>
          <ac:spMkLst>
            <pc:docMk/>
            <pc:sldMk cId="1990381743" sldId="287"/>
            <ac:spMk id="3" creationId="{88E93EED-666A-5524-685E-5E382A7AC8CE}"/>
          </ac:spMkLst>
        </pc:spChg>
      </pc:sldChg>
      <pc:sldChg chg="addSp delSp modSp new mod modClrScheme chgLayout">
        <pc:chgData name="Nguyen Bich Ngoc" userId="66b5d03f9f54eb73" providerId="LiveId" clId="{407E2A2C-DE61-49E7-BAA5-E0F199E6494C}" dt="2023-04-22T17:25:32.367" v="5387" actId="1076"/>
        <pc:sldMkLst>
          <pc:docMk/>
          <pc:sldMk cId="15976597" sldId="288"/>
        </pc:sldMkLst>
        <pc:spChg chg="del mod ord">
          <ac:chgData name="Nguyen Bich Ngoc" userId="66b5d03f9f54eb73" providerId="LiveId" clId="{407E2A2C-DE61-49E7-BAA5-E0F199E6494C}" dt="2023-04-22T04:33:12.740" v="2940" actId="700"/>
          <ac:spMkLst>
            <pc:docMk/>
            <pc:sldMk cId="15976597" sldId="288"/>
            <ac:spMk id="2" creationId="{3EB097CC-57C4-846C-96F5-A24AF59B2497}"/>
          </ac:spMkLst>
        </pc:spChg>
        <pc:spChg chg="del mod ord">
          <ac:chgData name="Nguyen Bich Ngoc" userId="66b5d03f9f54eb73" providerId="LiveId" clId="{407E2A2C-DE61-49E7-BAA5-E0F199E6494C}" dt="2023-04-22T04:33:12.740" v="2940" actId="700"/>
          <ac:spMkLst>
            <pc:docMk/>
            <pc:sldMk cId="15976597" sldId="288"/>
            <ac:spMk id="3" creationId="{547321BD-22CA-5F0D-3236-A01B88F53745}"/>
          </ac:spMkLst>
        </pc:spChg>
        <pc:spChg chg="mod ord">
          <ac:chgData name="Nguyen Bich Ngoc" userId="66b5d03f9f54eb73" providerId="LiveId" clId="{407E2A2C-DE61-49E7-BAA5-E0F199E6494C}" dt="2023-04-22T04:33:12.740" v="2940" actId="700"/>
          <ac:spMkLst>
            <pc:docMk/>
            <pc:sldMk cId="15976597" sldId="288"/>
            <ac:spMk id="4" creationId="{0E187166-B510-AE5B-E69F-C08A9EF8CB76}"/>
          </ac:spMkLst>
        </pc:spChg>
        <pc:spChg chg="mod ord">
          <ac:chgData name="Nguyen Bich Ngoc" userId="66b5d03f9f54eb73" providerId="LiveId" clId="{407E2A2C-DE61-49E7-BAA5-E0F199E6494C}" dt="2023-04-22T04:33:12.740" v="2940" actId="700"/>
          <ac:spMkLst>
            <pc:docMk/>
            <pc:sldMk cId="15976597" sldId="288"/>
            <ac:spMk id="5" creationId="{06070AB3-43AC-6B21-6754-D0DF6A198427}"/>
          </ac:spMkLst>
        </pc:spChg>
        <pc:spChg chg="add mod ord">
          <ac:chgData name="Nguyen Bich Ngoc" userId="66b5d03f9f54eb73" providerId="LiveId" clId="{407E2A2C-DE61-49E7-BAA5-E0F199E6494C}" dt="2023-04-22T17:21:37.754" v="5371" actId="20577"/>
          <ac:spMkLst>
            <pc:docMk/>
            <pc:sldMk cId="15976597" sldId="288"/>
            <ac:spMk id="6" creationId="{3E6D6FEB-88CB-0229-1B3F-9CFB28C57759}"/>
          </ac:spMkLst>
        </pc:spChg>
        <pc:spChg chg="add del mod ord">
          <ac:chgData name="Nguyen Bich Ngoc" userId="66b5d03f9f54eb73" providerId="LiveId" clId="{407E2A2C-DE61-49E7-BAA5-E0F199E6494C}" dt="2023-04-22T17:22:37.290" v="5372"/>
          <ac:spMkLst>
            <pc:docMk/>
            <pc:sldMk cId="15976597" sldId="288"/>
            <ac:spMk id="7" creationId="{641C623B-EEF8-E7C1-37BB-5FB61E5374C8}"/>
          </ac:spMkLst>
        </pc:spChg>
        <pc:spChg chg="add mod">
          <ac:chgData name="Nguyen Bich Ngoc" userId="66b5d03f9f54eb73" providerId="LiveId" clId="{407E2A2C-DE61-49E7-BAA5-E0F199E6494C}" dt="2023-04-22T04:34:41.194" v="3034"/>
          <ac:spMkLst>
            <pc:docMk/>
            <pc:sldMk cId="15976597" sldId="288"/>
            <ac:spMk id="8" creationId="{5A7E68E3-2027-36C7-D65F-392EFF65D144}"/>
          </ac:spMkLst>
        </pc:spChg>
        <pc:spChg chg="add mod">
          <ac:chgData name="Nguyen Bich Ngoc" userId="66b5d03f9f54eb73" providerId="LiveId" clId="{407E2A2C-DE61-49E7-BAA5-E0F199E6494C}" dt="2023-04-22T17:25:32.367" v="5387" actId="1076"/>
          <ac:spMkLst>
            <pc:docMk/>
            <pc:sldMk cId="15976597" sldId="288"/>
            <ac:spMk id="9" creationId="{3EB5D394-ACEC-6C2C-C130-3621F8F0E2D9}"/>
          </ac:spMkLst>
        </pc:spChg>
        <pc:spChg chg="add del mod">
          <ac:chgData name="Nguyen Bich Ngoc" userId="66b5d03f9f54eb73" providerId="LiveId" clId="{407E2A2C-DE61-49E7-BAA5-E0F199E6494C}" dt="2023-04-22T04:34:21.080" v="3031"/>
          <ac:spMkLst>
            <pc:docMk/>
            <pc:sldMk cId="15976597" sldId="288"/>
            <ac:spMk id="9" creationId="{D94A181F-87B8-0E2E-2701-C7C8EE8A8D81}"/>
          </ac:spMkLst>
        </pc:spChg>
        <pc:spChg chg="add del mod">
          <ac:chgData name="Nguyen Bich Ngoc" userId="66b5d03f9f54eb73" providerId="LiveId" clId="{407E2A2C-DE61-49E7-BAA5-E0F199E6494C}" dt="2023-04-22T17:25:21.207" v="5384" actId="478"/>
          <ac:spMkLst>
            <pc:docMk/>
            <pc:sldMk cId="15976597" sldId="288"/>
            <ac:spMk id="10" creationId="{8F9F25F7-F63D-61C5-D139-9858E2F0E6BE}"/>
          </ac:spMkLst>
        </pc:spChg>
        <pc:picChg chg="add mod">
          <ac:chgData name="Nguyen Bich Ngoc" userId="66b5d03f9f54eb73" providerId="LiveId" clId="{407E2A2C-DE61-49E7-BAA5-E0F199E6494C}" dt="2023-04-22T17:25:28.880" v="5386" actId="1076"/>
          <ac:picMkLst>
            <pc:docMk/>
            <pc:sldMk cId="15976597" sldId="288"/>
            <ac:picMk id="3" creationId="{98A817E9-9ED7-6377-AC4B-8B576FFA42F4}"/>
          </ac:picMkLst>
        </pc:picChg>
        <pc:picChg chg="add del mod">
          <ac:chgData name="Nguyen Bich Ngoc" userId="66b5d03f9f54eb73" providerId="LiveId" clId="{407E2A2C-DE61-49E7-BAA5-E0F199E6494C}" dt="2023-04-22T17:25:17.663" v="5383" actId="478"/>
          <ac:picMkLst>
            <pc:docMk/>
            <pc:sldMk cId="15976597" sldId="288"/>
            <ac:picMk id="5122" creationId="{FAE44276-C6D1-ECD7-36B9-6CB0469842F7}"/>
          </ac:picMkLst>
        </pc:picChg>
      </pc:sldChg>
      <pc:sldChg chg="modSp add mod">
        <pc:chgData name="Nguyen Bich Ngoc" userId="66b5d03f9f54eb73" providerId="LiveId" clId="{407E2A2C-DE61-49E7-BAA5-E0F199E6494C}" dt="2023-04-22T04:35:27.589" v="3075" actId="20577"/>
        <pc:sldMkLst>
          <pc:docMk/>
          <pc:sldMk cId="2046700023" sldId="289"/>
        </pc:sldMkLst>
        <pc:spChg chg="mod">
          <ac:chgData name="Nguyen Bich Ngoc" userId="66b5d03f9f54eb73" providerId="LiveId" clId="{407E2A2C-DE61-49E7-BAA5-E0F199E6494C}" dt="2023-04-22T04:35:21.518" v="3074" actId="27636"/>
          <ac:spMkLst>
            <pc:docMk/>
            <pc:sldMk cId="2046700023" sldId="289"/>
            <ac:spMk id="2" creationId="{0EC9EDA5-5E25-E18A-EED0-3ACD401E957C}"/>
          </ac:spMkLst>
        </pc:spChg>
        <pc:spChg chg="mod">
          <ac:chgData name="Nguyen Bich Ngoc" userId="66b5d03f9f54eb73" providerId="LiveId" clId="{407E2A2C-DE61-49E7-BAA5-E0F199E6494C}" dt="2023-04-22T04:35:27.589" v="3075" actId="20577"/>
          <ac:spMkLst>
            <pc:docMk/>
            <pc:sldMk cId="2046700023" sldId="289"/>
            <ac:spMk id="3" creationId="{88E93EED-666A-5524-685E-5E382A7AC8CE}"/>
          </ac:spMkLst>
        </pc:spChg>
      </pc:sldChg>
      <pc:sldChg chg="addSp delSp modSp add mod ord">
        <pc:chgData name="Nguyen Bich Ngoc" userId="66b5d03f9f54eb73" providerId="LiveId" clId="{407E2A2C-DE61-49E7-BAA5-E0F199E6494C}" dt="2023-04-22T20:50:14.488" v="6287" actId="1076"/>
        <pc:sldMkLst>
          <pc:docMk/>
          <pc:sldMk cId="506146526" sldId="290"/>
        </pc:sldMkLst>
        <pc:spChg chg="add">
          <ac:chgData name="Nguyen Bich Ngoc" userId="66b5d03f9f54eb73" providerId="LiveId" clId="{407E2A2C-DE61-49E7-BAA5-E0F199E6494C}" dt="2023-04-22T20:29:55.186" v="5999"/>
          <ac:spMkLst>
            <pc:docMk/>
            <pc:sldMk cId="506146526" sldId="290"/>
            <ac:spMk id="3" creationId="{AD592F2E-D4AA-192F-8E33-70AD39428040}"/>
          </ac:spMkLst>
        </pc:spChg>
        <pc:spChg chg="mod">
          <ac:chgData name="Nguyen Bich Ngoc" userId="66b5d03f9f54eb73" providerId="LiveId" clId="{407E2A2C-DE61-49E7-BAA5-E0F199E6494C}" dt="2023-04-22T20:50:14.488" v="6287" actId="1076"/>
          <ac:spMkLst>
            <pc:docMk/>
            <pc:sldMk cId="506146526" sldId="290"/>
            <ac:spMk id="6" creationId="{3E6D6FEB-88CB-0229-1B3F-9CFB28C57759}"/>
          </ac:spMkLst>
        </pc:spChg>
        <pc:spChg chg="mod">
          <ac:chgData name="Nguyen Bich Ngoc" userId="66b5d03f9f54eb73" providerId="LiveId" clId="{407E2A2C-DE61-49E7-BAA5-E0F199E6494C}" dt="2023-04-22T20:47:31.209" v="6248" actId="20577"/>
          <ac:spMkLst>
            <pc:docMk/>
            <pc:sldMk cId="506146526" sldId="290"/>
            <ac:spMk id="7" creationId="{641C623B-EEF8-E7C1-37BB-5FB61E5374C8}"/>
          </ac:spMkLst>
        </pc:spChg>
        <pc:spChg chg="mod">
          <ac:chgData name="Nguyen Bich Ngoc" userId="66b5d03f9f54eb73" providerId="LiveId" clId="{407E2A2C-DE61-49E7-BAA5-E0F199E6494C}" dt="2023-04-22T04:36:09.184" v="3079"/>
          <ac:spMkLst>
            <pc:docMk/>
            <pc:sldMk cId="506146526" sldId="290"/>
            <ac:spMk id="8" creationId="{5A7E68E3-2027-36C7-D65F-392EFF65D144}"/>
          </ac:spMkLst>
        </pc:spChg>
        <pc:spChg chg="add mod">
          <ac:chgData name="Nguyen Bich Ngoc" userId="66b5d03f9f54eb73" providerId="LiveId" clId="{407E2A2C-DE61-49E7-BAA5-E0F199E6494C}" dt="2023-04-22T20:36:20.180" v="6121" actId="207"/>
          <ac:spMkLst>
            <pc:docMk/>
            <pc:sldMk cId="506146526" sldId="290"/>
            <ac:spMk id="15" creationId="{FDEDC53B-207B-4706-31E1-47BBB74E9189}"/>
          </ac:spMkLst>
        </pc:spChg>
        <pc:spChg chg="add del mod">
          <ac:chgData name="Nguyen Bich Ngoc" userId="66b5d03f9f54eb73" providerId="LiveId" clId="{407E2A2C-DE61-49E7-BAA5-E0F199E6494C}" dt="2023-04-22T20:37:41.869" v="6138" actId="478"/>
          <ac:spMkLst>
            <pc:docMk/>
            <pc:sldMk cId="506146526" sldId="290"/>
            <ac:spMk id="26" creationId="{20AB5C66-BCCA-177A-796E-E5B23FCA17AC}"/>
          </ac:spMkLst>
        </pc:spChg>
        <pc:spChg chg="add mod">
          <ac:chgData name="Nguyen Bich Ngoc" userId="66b5d03f9f54eb73" providerId="LiveId" clId="{407E2A2C-DE61-49E7-BAA5-E0F199E6494C}" dt="2023-04-22T20:38:49.964" v="6152" actId="14100"/>
          <ac:spMkLst>
            <pc:docMk/>
            <pc:sldMk cId="506146526" sldId="290"/>
            <ac:spMk id="30" creationId="{BB79F6DB-6DE6-4828-CE4B-57EDDE8075D1}"/>
          </ac:spMkLst>
        </pc:spChg>
        <pc:spChg chg="add mod">
          <ac:chgData name="Nguyen Bich Ngoc" userId="66b5d03f9f54eb73" providerId="LiveId" clId="{407E2A2C-DE61-49E7-BAA5-E0F199E6494C}" dt="2023-04-22T20:39:15.713" v="6163" actId="1076"/>
          <ac:spMkLst>
            <pc:docMk/>
            <pc:sldMk cId="506146526" sldId="290"/>
            <ac:spMk id="32" creationId="{7F10EE74-66B8-6229-3DBC-3DB3358A6763}"/>
          </ac:spMkLst>
        </pc:spChg>
        <pc:spChg chg="add mod">
          <ac:chgData name="Nguyen Bich Ngoc" userId="66b5d03f9f54eb73" providerId="LiveId" clId="{407E2A2C-DE61-49E7-BAA5-E0F199E6494C}" dt="2023-04-22T20:40:11.756" v="6191" actId="1076"/>
          <ac:spMkLst>
            <pc:docMk/>
            <pc:sldMk cId="506146526" sldId="290"/>
            <ac:spMk id="35" creationId="{D6F20CDB-8BAA-5904-6840-0FF4074CC96E}"/>
          </ac:spMkLst>
        </pc:spChg>
        <pc:graphicFrameChg chg="add del mod modGraphic">
          <ac:chgData name="Nguyen Bich Ngoc" userId="66b5d03f9f54eb73" providerId="LiveId" clId="{407E2A2C-DE61-49E7-BAA5-E0F199E6494C}" dt="2023-04-22T20:26:50.793" v="5952" actId="478"/>
          <ac:graphicFrameMkLst>
            <pc:docMk/>
            <pc:sldMk cId="506146526" sldId="290"/>
            <ac:graphicFrameMk id="2" creationId="{60A2403A-173E-8865-E9DB-D7ADED96A3A1}"/>
          </ac:graphicFrameMkLst>
        </pc:graphicFrameChg>
        <pc:picChg chg="add mod">
          <ac:chgData name="Nguyen Bich Ngoc" userId="66b5d03f9f54eb73" providerId="LiveId" clId="{407E2A2C-DE61-49E7-BAA5-E0F199E6494C}" dt="2023-04-22T20:30:18.506" v="6006" actId="1076"/>
          <ac:picMkLst>
            <pc:docMk/>
            <pc:sldMk cId="506146526" sldId="290"/>
            <ac:picMk id="9" creationId="{0CB349E5-8F6C-58CC-85CF-9EC7D2EE20B7}"/>
          </ac:picMkLst>
        </pc:picChg>
        <pc:picChg chg="add del mod">
          <ac:chgData name="Nguyen Bich Ngoc" userId="66b5d03f9f54eb73" providerId="LiveId" clId="{407E2A2C-DE61-49E7-BAA5-E0F199E6494C}" dt="2023-04-22T20:32:04.992" v="6013" actId="478"/>
          <ac:picMkLst>
            <pc:docMk/>
            <pc:sldMk cId="506146526" sldId="290"/>
            <ac:picMk id="11" creationId="{943E5367-78CE-2574-7516-2E9AF6BFB8BB}"/>
          </ac:picMkLst>
        </pc:picChg>
        <pc:cxnChg chg="add mod">
          <ac:chgData name="Nguyen Bich Ngoc" userId="66b5d03f9f54eb73" providerId="LiveId" clId="{407E2A2C-DE61-49E7-BAA5-E0F199E6494C}" dt="2023-04-22T20:36:31.125" v="6122" actId="14100"/>
          <ac:cxnSpMkLst>
            <pc:docMk/>
            <pc:sldMk cId="506146526" sldId="290"/>
            <ac:cxnSpMk id="13" creationId="{74181094-0D0A-0E72-581B-100943903087}"/>
          </ac:cxnSpMkLst>
        </pc:cxnChg>
        <pc:cxnChg chg="add mod">
          <ac:chgData name="Nguyen Bich Ngoc" userId="66b5d03f9f54eb73" providerId="LiveId" clId="{407E2A2C-DE61-49E7-BAA5-E0F199E6494C}" dt="2023-04-22T20:37:03.625" v="6131" actId="14100"/>
          <ac:cxnSpMkLst>
            <pc:docMk/>
            <pc:sldMk cId="506146526" sldId="290"/>
            <ac:cxnSpMk id="17" creationId="{3A14E45D-CBCF-D55C-F623-10AA06906313}"/>
          </ac:cxnSpMkLst>
        </pc:cxnChg>
        <pc:cxnChg chg="add mod">
          <ac:chgData name="Nguyen Bich Ngoc" userId="66b5d03f9f54eb73" providerId="LiveId" clId="{407E2A2C-DE61-49E7-BAA5-E0F199E6494C}" dt="2023-04-22T20:38:56.532" v="6153" actId="14100"/>
          <ac:cxnSpMkLst>
            <pc:docMk/>
            <pc:sldMk cId="506146526" sldId="290"/>
            <ac:cxnSpMk id="21" creationId="{E76134BC-69FF-01D7-3944-834D96981994}"/>
          </ac:cxnSpMkLst>
        </pc:cxnChg>
        <pc:cxnChg chg="add mod">
          <ac:chgData name="Nguyen Bich Ngoc" userId="66b5d03f9f54eb73" providerId="LiveId" clId="{407E2A2C-DE61-49E7-BAA5-E0F199E6494C}" dt="2023-04-22T20:39:49.637" v="6166" actId="14100"/>
          <ac:cxnSpMkLst>
            <pc:docMk/>
            <pc:sldMk cId="506146526" sldId="290"/>
            <ac:cxnSpMk id="33" creationId="{9B6285B2-192B-06B2-40AE-EA207BDEE9C1}"/>
          </ac:cxnSpMkLst>
        </pc:cxnChg>
      </pc:sldChg>
      <pc:sldChg chg="addSp delSp modSp add mod ord chgLayout">
        <pc:chgData name="Nguyen Bich Ngoc" userId="66b5d03f9f54eb73" providerId="LiveId" clId="{407E2A2C-DE61-49E7-BAA5-E0F199E6494C}" dt="2023-04-22T22:11:13.386" v="7585" actId="20577"/>
        <pc:sldMkLst>
          <pc:docMk/>
          <pc:sldMk cId="3782767185" sldId="291"/>
        </pc:sldMkLst>
        <pc:spChg chg="mod ord">
          <ac:chgData name="Nguyen Bich Ngoc" userId="66b5d03f9f54eb73" providerId="LiveId" clId="{407E2A2C-DE61-49E7-BAA5-E0F199E6494C}" dt="2023-04-22T04:37:28.651" v="3151" actId="20577"/>
          <ac:spMkLst>
            <pc:docMk/>
            <pc:sldMk cId="3782767185" sldId="291"/>
            <ac:spMk id="2" creationId="{42190D50-69D3-C16D-20EF-2DB1F998D372}"/>
          </ac:spMkLst>
        </pc:spChg>
        <pc:spChg chg="del">
          <ac:chgData name="Nguyen Bich Ngoc" userId="66b5d03f9f54eb73" providerId="LiveId" clId="{407E2A2C-DE61-49E7-BAA5-E0F199E6494C}" dt="2023-04-22T04:37:04.157" v="3092" actId="478"/>
          <ac:spMkLst>
            <pc:docMk/>
            <pc:sldMk cId="3782767185" sldId="291"/>
            <ac:spMk id="3" creationId="{D325920E-A874-865B-5944-818B6C460AC3}"/>
          </ac:spMkLst>
        </pc:spChg>
        <pc:spChg chg="mod ord">
          <ac:chgData name="Nguyen Bich Ngoc" userId="66b5d03f9f54eb73" providerId="LiveId" clId="{407E2A2C-DE61-49E7-BAA5-E0F199E6494C}" dt="2023-04-22T04:36:54.489" v="3081" actId="700"/>
          <ac:spMkLst>
            <pc:docMk/>
            <pc:sldMk cId="3782767185" sldId="291"/>
            <ac:spMk id="4" creationId="{7C918041-0E0F-2DB8-AAFB-7B67FBABF44F}"/>
          </ac:spMkLst>
        </pc:spChg>
        <pc:spChg chg="mod ord">
          <ac:chgData name="Nguyen Bich Ngoc" userId="66b5d03f9f54eb73" providerId="LiveId" clId="{407E2A2C-DE61-49E7-BAA5-E0F199E6494C}" dt="2023-04-22T04:36:54.489" v="3081" actId="700"/>
          <ac:spMkLst>
            <pc:docMk/>
            <pc:sldMk cId="3782767185" sldId="291"/>
            <ac:spMk id="5" creationId="{24D83A72-CF88-506B-C5F5-15CFA8084657}"/>
          </ac:spMkLst>
        </pc:spChg>
        <pc:spChg chg="add mod ord">
          <ac:chgData name="Nguyen Bich Ngoc" userId="66b5d03f9f54eb73" providerId="LiveId" clId="{407E2A2C-DE61-49E7-BAA5-E0F199E6494C}" dt="2023-04-22T22:11:13.386" v="7585" actId="20577"/>
          <ac:spMkLst>
            <pc:docMk/>
            <pc:sldMk cId="3782767185" sldId="291"/>
            <ac:spMk id="6" creationId="{E695415D-6686-7116-3C09-B1B91B1B1482}"/>
          </ac:spMkLst>
        </pc:spChg>
        <pc:spChg chg="del">
          <ac:chgData name="Nguyen Bich Ngoc" userId="66b5d03f9f54eb73" providerId="LiveId" clId="{407E2A2C-DE61-49E7-BAA5-E0F199E6494C}" dt="2023-04-22T04:37:04.157" v="3092" actId="478"/>
          <ac:spMkLst>
            <pc:docMk/>
            <pc:sldMk cId="3782767185" sldId="291"/>
            <ac:spMk id="7" creationId="{1EEBD15D-7874-B11E-06ED-431E438F73E2}"/>
          </ac:spMkLst>
        </pc:spChg>
        <pc:spChg chg="del">
          <ac:chgData name="Nguyen Bich Ngoc" userId="66b5d03f9f54eb73" providerId="LiveId" clId="{407E2A2C-DE61-49E7-BAA5-E0F199E6494C}" dt="2023-04-22T04:37:04.157" v="3092" actId="478"/>
          <ac:spMkLst>
            <pc:docMk/>
            <pc:sldMk cId="3782767185" sldId="291"/>
            <ac:spMk id="8" creationId="{488239FC-D54A-6C54-129E-40ED4F29904F}"/>
          </ac:spMkLst>
        </pc:spChg>
        <pc:spChg chg="del">
          <ac:chgData name="Nguyen Bich Ngoc" userId="66b5d03f9f54eb73" providerId="LiveId" clId="{407E2A2C-DE61-49E7-BAA5-E0F199E6494C}" dt="2023-04-22T04:37:04.157" v="3092" actId="478"/>
          <ac:spMkLst>
            <pc:docMk/>
            <pc:sldMk cId="3782767185" sldId="291"/>
            <ac:spMk id="10" creationId="{50D93D81-7119-F1B7-F550-FC7D8DA5B0B9}"/>
          </ac:spMkLst>
        </pc:spChg>
        <pc:spChg chg="del">
          <ac:chgData name="Nguyen Bich Ngoc" userId="66b5d03f9f54eb73" providerId="LiveId" clId="{407E2A2C-DE61-49E7-BAA5-E0F199E6494C}" dt="2023-04-22T04:37:04.157" v="3092" actId="478"/>
          <ac:spMkLst>
            <pc:docMk/>
            <pc:sldMk cId="3782767185" sldId="291"/>
            <ac:spMk id="11" creationId="{089E67FA-417C-6103-C50F-0BCBF806FF68}"/>
          </ac:spMkLst>
        </pc:spChg>
        <pc:spChg chg="del">
          <ac:chgData name="Nguyen Bich Ngoc" userId="66b5d03f9f54eb73" providerId="LiveId" clId="{407E2A2C-DE61-49E7-BAA5-E0F199E6494C}" dt="2023-04-22T04:37:04.157" v="3092" actId="478"/>
          <ac:spMkLst>
            <pc:docMk/>
            <pc:sldMk cId="3782767185" sldId="291"/>
            <ac:spMk id="12" creationId="{6F7F7E1D-1C10-964B-D547-4CB98F25D473}"/>
          </ac:spMkLst>
        </pc:spChg>
        <pc:cxnChg chg="del">
          <ac:chgData name="Nguyen Bich Ngoc" userId="66b5d03f9f54eb73" providerId="LiveId" clId="{407E2A2C-DE61-49E7-BAA5-E0F199E6494C}" dt="2023-04-22T04:37:04.157" v="3092" actId="478"/>
          <ac:cxnSpMkLst>
            <pc:docMk/>
            <pc:sldMk cId="3782767185" sldId="291"/>
            <ac:cxnSpMk id="13" creationId="{FD8276D2-2652-9729-DDB2-C419C27DA2CF}"/>
          </ac:cxnSpMkLst>
        </pc:cxnChg>
        <pc:cxnChg chg="del">
          <ac:chgData name="Nguyen Bich Ngoc" userId="66b5d03f9f54eb73" providerId="LiveId" clId="{407E2A2C-DE61-49E7-BAA5-E0F199E6494C}" dt="2023-04-22T04:37:04.157" v="3092" actId="478"/>
          <ac:cxnSpMkLst>
            <pc:docMk/>
            <pc:sldMk cId="3782767185" sldId="291"/>
            <ac:cxnSpMk id="16" creationId="{E82A8A3F-2DAB-6AB6-8993-AF99F3C32709}"/>
          </ac:cxnSpMkLst>
        </pc:cxnChg>
        <pc:cxnChg chg="del">
          <ac:chgData name="Nguyen Bich Ngoc" userId="66b5d03f9f54eb73" providerId="LiveId" clId="{407E2A2C-DE61-49E7-BAA5-E0F199E6494C}" dt="2023-04-22T04:37:04.157" v="3092" actId="478"/>
          <ac:cxnSpMkLst>
            <pc:docMk/>
            <pc:sldMk cId="3782767185" sldId="291"/>
            <ac:cxnSpMk id="17" creationId="{97A10AFD-2791-3317-FFBF-4932854E4056}"/>
          </ac:cxnSpMkLst>
        </pc:cxnChg>
        <pc:cxnChg chg="del">
          <ac:chgData name="Nguyen Bich Ngoc" userId="66b5d03f9f54eb73" providerId="LiveId" clId="{407E2A2C-DE61-49E7-BAA5-E0F199E6494C}" dt="2023-04-22T04:37:04.157" v="3092" actId="478"/>
          <ac:cxnSpMkLst>
            <pc:docMk/>
            <pc:sldMk cId="3782767185" sldId="291"/>
            <ac:cxnSpMk id="18" creationId="{96F42F2B-EEC3-91E6-5489-0C1420FAB70E}"/>
          </ac:cxnSpMkLst>
        </pc:cxnChg>
        <pc:cxnChg chg="del">
          <ac:chgData name="Nguyen Bich Ngoc" userId="66b5d03f9f54eb73" providerId="LiveId" clId="{407E2A2C-DE61-49E7-BAA5-E0F199E6494C}" dt="2023-04-22T04:37:04.157" v="3092" actId="478"/>
          <ac:cxnSpMkLst>
            <pc:docMk/>
            <pc:sldMk cId="3782767185" sldId="291"/>
            <ac:cxnSpMk id="19" creationId="{5126A0C2-F417-B840-143C-44641FF856F3}"/>
          </ac:cxnSpMkLst>
        </pc:cxnChg>
        <pc:cxnChg chg="del">
          <ac:chgData name="Nguyen Bich Ngoc" userId="66b5d03f9f54eb73" providerId="LiveId" clId="{407E2A2C-DE61-49E7-BAA5-E0F199E6494C}" dt="2023-04-22T04:37:04.157" v="3092" actId="478"/>
          <ac:cxnSpMkLst>
            <pc:docMk/>
            <pc:sldMk cId="3782767185" sldId="291"/>
            <ac:cxnSpMk id="23" creationId="{E50740B6-9954-60A1-DC6D-00D748708396}"/>
          </ac:cxnSpMkLst>
        </pc:cxnChg>
        <pc:cxnChg chg="del">
          <ac:chgData name="Nguyen Bich Ngoc" userId="66b5d03f9f54eb73" providerId="LiveId" clId="{407E2A2C-DE61-49E7-BAA5-E0F199E6494C}" dt="2023-04-22T04:37:04.157" v="3092" actId="478"/>
          <ac:cxnSpMkLst>
            <pc:docMk/>
            <pc:sldMk cId="3782767185" sldId="291"/>
            <ac:cxnSpMk id="25" creationId="{B1320132-A689-27A7-40FF-25A90521A879}"/>
          </ac:cxnSpMkLst>
        </pc:cxnChg>
      </pc:sldChg>
      <pc:sldChg chg="modSp add mod modNotesTx">
        <pc:chgData name="Nguyen Bich Ngoc" userId="66b5d03f9f54eb73" providerId="LiveId" clId="{407E2A2C-DE61-49E7-BAA5-E0F199E6494C}" dt="2023-04-22T06:36:01.670" v="5027" actId="20577"/>
        <pc:sldMkLst>
          <pc:docMk/>
          <pc:sldMk cId="3310200587" sldId="292"/>
        </pc:sldMkLst>
        <pc:spChg chg="mod">
          <ac:chgData name="Nguyen Bich Ngoc" userId="66b5d03f9f54eb73" providerId="LiveId" clId="{407E2A2C-DE61-49E7-BAA5-E0F199E6494C}" dt="2023-04-22T06:36:01.670" v="5027" actId="20577"/>
          <ac:spMkLst>
            <pc:docMk/>
            <pc:sldMk cId="3310200587" sldId="292"/>
            <ac:spMk id="3" creationId="{2484D900-4250-77BA-0743-FF659C9E27D5}"/>
          </ac:spMkLst>
        </pc:spChg>
      </pc:sldChg>
      <pc:sldChg chg="addSp delSp modSp add mod">
        <pc:chgData name="Nguyen Bich Ngoc" userId="66b5d03f9f54eb73" providerId="LiveId" clId="{407E2A2C-DE61-49E7-BAA5-E0F199E6494C}" dt="2023-04-22T05:25:59.269" v="4382" actId="20577"/>
        <pc:sldMkLst>
          <pc:docMk/>
          <pc:sldMk cId="264894534" sldId="293"/>
        </pc:sldMkLst>
        <pc:spChg chg="mod">
          <ac:chgData name="Nguyen Bich Ngoc" userId="66b5d03f9f54eb73" providerId="LiveId" clId="{407E2A2C-DE61-49E7-BAA5-E0F199E6494C}" dt="2023-04-22T05:15:41.425" v="3989" actId="20577"/>
          <ac:spMkLst>
            <pc:docMk/>
            <pc:sldMk cId="264894534" sldId="293"/>
            <ac:spMk id="2" creationId="{30231458-9FFF-0569-7F3E-B4D02ADF12BE}"/>
          </ac:spMkLst>
        </pc:spChg>
        <pc:spChg chg="del">
          <ac:chgData name="Nguyen Bich Ngoc" userId="66b5d03f9f54eb73" providerId="LiveId" clId="{407E2A2C-DE61-49E7-BAA5-E0F199E6494C}" dt="2023-04-22T04:51:59.229" v="3604" actId="478"/>
          <ac:spMkLst>
            <pc:docMk/>
            <pc:sldMk cId="264894534" sldId="293"/>
            <ac:spMk id="3" creationId="{9BD5E92D-605C-AF96-068D-CA7320107181}"/>
          </ac:spMkLst>
        </pc:spChg>
        <pc:spChg chg="mod">
          <ac:chgData name="Nguyen Bich Ngoc" userId="66b5d03f9f54eb73" providerId="LiveId" clId="{407E2A2C-DE61-49E7-BAA5-E0F199E6494C}" dt="2023-04-22T04:54:40.253" v="3612" actId="1076"/>
          <ac:spMkLst>
            <pc:docMk/>
            <pc:sldMk cId="264894534" sldId="293"/>
            <ac:spMk id="4" creationId="{546635F2-B8AE-6017-7862-366854E7501F}"/>
          </ac:spMkLst>
        </pc:spChg>
        <pc:spChg chg="mod">
          <ac:chgData name="Nguyen Bich Ngoc" userId="66b5d03f9f54eb73" providerId="LiveId" clId="{407E2A2C-DE61-49E7-BAA5-E0F199E6494C}" dt="2023-04-22T04:54:40.253" v="3612" actId="1076"/>
          <ac:spMkLst>
            <pc:docMk/>
            <pc:sldMk cId="264894534" sldId="293"/>
            <ac:spMk id="6" creationId="{1441A1F7-B520-24C2-6926-0935F74B8F45}"/>
          </ac:spMkLst>
        </pc:spChg>
        <pc:spChg chg="add del mod">
          <ac:chgData name="Nguyen Bich Ngoc" userId="66b5d03f9f54eb73" providerId="LiveId" clId="{407E2A2C-DE61-49E7-BAA5-E0F199E6494C}" dt="2023-04-22T04:52:11.421" v="3606" actId="478"/>
          <ac:spMkLst>
            <pc:docMk/>
            <pc:sldMk cId="264894534" sldId="293"/>
            <ac:spMk id="8" creationId="{810B2071-AD90-A4E8-0266-DF6E76252DB7}"/>
          </ac:spMkLst>
        </pc:spChg>
        <pc:spChg chg="add del mod">
          <ac:chgData name="Nguyen Bich Ngoc" userId="66b5d03f9f54eb73" providerId="LiveId" clId="{407E2A2C-DE61-49E7-BAA5-E0F199E6494C}" dt="2023-04-22T05:12:04.001" v="3885" actId="478"/>
          <ac:spMkLst>
            <pc:docMk/>
            <pc:sldMk cId="264894534" sldId="293"/>
            <ac:spMk id="9" creationId="{833E2206-3A3F-840A-7811-7E11DAFE9F0A}"/>
          </ac:spMkLst>
        </pc:spChg>
        <pc:spChg chg="add del mod">
          <ac:chgData name="Nguyen Bich Ngoc" userId="66b5d03f9f54eb73" providerId="LiveId" clId="{407E2A2C-DE61-49E7-BAA5-E0F199E6494C}" dt="2023-04-22T05:12:15.819" v="3887" actId="478"/>
          <ac:spMkLst>
            <pc:docMk/>
            <pc:sldMk cId="264894534" sldId="293"/>
            <ac:spMk id="10" creationId="{8AD00B18-D696-C9B2-214C-839BF5860B8B}"/>
          </ac:spMkLst>
        </pc:spChg>
        <pc:spChg chg="add del mod">
          <ac:chgData name="Nguyen Bich Ngoc" userId="66b5d03f9f54eb73" providerId="LiveId" clId="{407E2A2C-DE61-49E7-BAA5-E0F199E6494C}" dt="2023-04-22T05:12:09.169" v="3886" actId="478"/>
          <ac:spMkLst>
            <pc:docMk/>
            <pc:sldMk cId="264894534" sldId="293"/>
            <ac:spMk id="11" creationId="{76CD1912-9C62-7AC1-F996-1D5F24548A3F}"/>
          </ac:spMkLst>
        </pc:spChg>
        <pc:spChg chg="add del mod">
          <ac:chgData name="Nguyen Bich Ngoc" userId="66b5d03f9f54eb73" providerId="LiveId" clId="{407E2A2C-DE61-49E7-BAA5-E0F199E6494C}" dt="2023-04-22T05:12:09.169" v="3886" actId="478"/>
          <ac:spMkLst>
            <pc:docMk/>
            <pc:sldMk cId="264894534" sldId="293"/>
            <ac:spMk id="12" creationId="{0C71595D-A3FB-76A1-2EA4-643BC0AE5F07}"/>
          </ac:spMkLst>
        </pc:spChg>
        <pc:spChg chg="add del mod">
          <ac:chgData name="Nguyen Bich Ngoc" userId="66b5d03f9f54eb73" providerId="LiveId" clId="{407E2A2C-DE61-49E7-BAA5-E0F199E6494C}" dt="2023-04-22T05:12:09.169" v="3886" actId="478"/>
          <ac:spMkLst>
            <pc:docMk/>
            <pc:sldMk cId="264894534" sldId="293"/>
            <ac:spMk id="13" creationId="{01495E0A-10EF-23A5-56FB-307854852CF9}"/>
          </ac:spMkLst>
        </pc:spChg>
        <pc:spChg chg="add del mod">
          <ac:chgData name="Nguyen Bich Ngoc" userId="66b5d03f9f54eb73" providerId="LiveId" clId="{407E2A2C-DE61-49E7-BAA5-E0F199E6494C}" dt="2023-04-22T05:12:27.137" v="3891" actId="478"/>
          <ac:spMkLst>
            <pc:docMk/>
            <pc:sldMk cId="264894534" sldId="293"/>
            <ac:spMk id="14" creationId="{A9E14928-FF05-92EC-98C2-BD8FDD285015}"/>
          </ac:spMkLst>
        </pc:spChg>
        <pc:spChg chg="add del mod">
          <ac:chgData name="Nguyen Bich Ngoc" userId="66b5d03f9f54eb73" providerId="LiveId" clId="{407E2A2C-DE61-49E7-BAA5-E0F199E6494C}" dt="2023-04-22T05:12:15.819" v="3887" actId="478"/>
          <ac:spMkLst>
            <pc:docMk/>
            <pc:sldMk cId="264894534" sldId="293"/>
            <ac:spMk id="15" creationId="{F685E9E8-84D0-BD68-50EB-19AE92644D3E}"/>
          </ac:spMkLst>
        </pc:spChg>
        <pc:spChg chg="add del mod">
          <ac:chgData name="Nguyen Bich Ngoc" userId="66b5d03f9f54eb73" providerId="LiveId" clId="{407E2A2C-DE61-49E7-BAA5-E0F199E6494C}" dt="2023-04-22T05:12:09.169" v="3886" actId="478"/>
          <ac:spMkLst>
            <pc:docMk/>
            <pc:sldMk cId="264894534" sldId="293"/>
            <ac:spMk id="16" creationId="{18717804-6436-55E1-7C00-27B047D188DD}"/>
          </ac:spMkLst>
        </pc:spChg>
        <pc:spChg chg="add del mod">
          <ac:chgData name="Nguyen Bich Ngoc" userId="66b5d03f9f54eb73" providerId="LiveId" clId="{407E2A2C-DE61-49E7-BAA5-E0F199E6494C}" dt="2023-04-22T05:12:09.169" v="3886" actId="478"/>
          <ac:spMkLst>
            <pc:docMk/>
            <pc:sldMk cId="264894534" sldId="293"/>
            <ac:spMk id="17" creationId="{5A61EA07-A7C8-9B57-3C4B-08D7CA2D217A}"/>
          </ac:spMkLst>
        </pc:spChg>
        <pc:spChg chg="add del mod">
          <ac:chgData name="Nguyen Bich Ngoc" userId="66b5d03f9f54eb73" providerId="LiveId" clId="{407E2A2C-DE61-49E7-BAA5-E0F199E6494C}" dt="2023-04-22T05:12:15.819" v="3887" actId="478"/>
          <ac:spMkLst>
            <pc:docMk/>
            <pc:sldMk cId="264894534" sldId="293"/>
            <ac:spMk id="18" creationId="{364CDBDF-ED2B-F83C-C2E6-D4533843DF51}"/>
          </ac:spMkLst>
        </pc:spChg>
        <pc:spChg chg="add del mod">
          <ac:chgData name="Nguyen Bich Ngoc" userId="66b5d03f9f54eb73" providerId="LiveId" clId="{407E2A2C-DE61-49E7-BAA5-E0F199E6494C}" dt="2023-04-22T05:12:09.169" v="3886" actId="478"/>
          <ac:spMkLst>
            <pc:docMk/>
            <pc:sldMk cId="264894534" sldId="293"/>
            <ac:spMk id="19" creationId="{93489DBF-B269-8DAB-D07A-1B1106BCDE24}"/>
          </ac:spMkLst>
        </pc:spChg>
        <pc:spChg chg="add del mod">
          <ac:chgData name="Nguyen Bich Ngoc" userId="66b5d03f9f54eb73" providerId="LiveId" clId="{407E2A2C-DE61-49E7-BAA5-E0F199E6494C}" dt="2023-04-22T05:12:20.181" v="3889" actId="478"/>
          <ac:spMkLst>
            <pc:docMk/>
            <pc:sldMk cId="264894534" sldId="293"/>
            <ac:spMk id="20" creationId="{5EB3295B-6EB0-84F9-07B1-63E429A9E5F3}"/>
          </ac:spMkLst>
        </pc:spChg>
        <pc:spChg chg="add del mod">
          <ac:chgData name="Nguyen Bich Ngoc" userId="66b5d03f9f54eb73" providerId="LiveId" clId="{407E2A2C-DE61-49E7-BAA5-E0F199E6494C}" dt="2023-04-22T05:12:24.249" v="3890" actId="478"/>
          <ac:spMkLst>
            <pc:docMk/>
            <pc:sldMk cId="264894534" sldId="293"/>
            <ac:spMk id="21" creationId="{AE9787B7-236F-3B38-13A9-902D42FC8CFA}"/>
          </ac:spMkLst>
        </pc:spChg>
        <pc:spChg chg="add del mod">
          <ac:chgData name="Nguyen Bich Ngoc" userId="66b5d03f9f54eb73" providerId="LiveId" clId="{407E2A2C-DE61-49E7-BAA5-E0F199E6494C}" dt="2023-04-22T05:12:09.169" v="3886" actId="478"/>
          <ac:spMkLst>
            <pc:docMk/>
            <pc:sldMk cId="264894534" sldId="293"/>
            <ac:spMk id="22" creationId="{A9F37BEA-3B23-D821-7415-054CDF67A137}"/>
          </ac:spMkLst>
        </pc:spChg>
        <pc:spChg chg="add del mod">
          <ac:chgData name="Nguyen Bich Ngoc" userId="66b5d03f9f54eb73" providerId="LiveId" clId="{407E2A2C-DE61-49E7-BAA5-E0F199E6494C}" dt="2023-04-22T05:12:09.169" v="3886" actId="478"/>
          <ac:spMkLst>
            <pc:docMk/>
            <pc:sldMk cId="264894534" sldId="293"/>
            <ac:spMk id="23" creationId="{D5959628-2072-951E-A423-E19A4C7D09F9}"/>
          </ac:spMkLst>
        </pc:spChg>
        <pc:spChg chg="add del mod">
          <ac:chgData name="Nguyen Bich Ngoc" userId="66b5d03f9f54eb73" providerId="LiveId" clId="{407E2A2C-DE61-49E7-BAA5-E0F199E6494C}" dt="2023-04-22T05:12:15.819" v="3887" actId="478"/>
          <ac:spMkLst>
            <pc:docMk/>
            <pc:sldMk cId="264894534" sldId="293"/>
            <ac:spMk id="24" creationId="{E634ECA5-C41E-7F71-2D45-3318CCB79C82}"/>
          </ac:spMkLst>
        </pc:spChg>
        <pc:spChg chg="add del mod">
          <ac:chgData name="Nguyen Bich Ngoc" userId="66b5d03f9f54eb73" providerId="LiveId" clId="{407E2A2C-DE61-49E7-BAA5-E0F199E6494C}" dt="2023-04-22T05:12:09.169" v="3886" actId="478"/>
          <ac:spMkLst>
            <pc:docMk/>
            <pc:sldMk cId="264894534" sldId="293"/>
            <ac:spMk id="25" creationId="{B8A25CED-2E27-5A0B-4386-2318547387CA}"/>
          </ac:spMkLst>
        </pc:spChg>
        <pc:spChg chg="add del mod">
          <ac:chgData name="Nguyen Bich Ngoc" userId="66b5d03f9f54eb73" providerId="LiveId" clId="{407E2A2C-DE61-49E7-BAA5-E0F199E6494C}" dt="2023-04-22T05:12:09.169" v="3886" actId="478"/>
          <ac:spMkLst>
            <pc:docMk/>
            <pc:sldMk cId="264894534" sldId="293"/>
            <ac:spMk id="26" creationId="{6B5BF39B-3A14-F700-A940-8FD82702B530}"/>
          </ac:spMkLst>
        </pc:spChg>
        <pc:spChg chg="add del mod">
          <ac:chgData name="Nguyen Bich Ngoc" userId="66b5d03f9f54eb73" providerId="LiveId" clId="{407E2A2C-DE61-49E7-BAA5-E0F199E6494C}" dt="2023-04-22T05:12:09.169" v="3886" actId="478"/>
          <ac:spMkLst>
            <pc:docMk/>
            <pc:sldMk cId="264894534" sldId="293"/>
            <ac:spMk id="27" creationId="{074B02CC-DC2A-18CB-930C-7D393D7A663B}"/>
          </ac:spMkLst>
        </pc:spChg>
        <pc:spChg chg="add del mod">
          <ac:chgData name="Nguyen Bich Ngoc" userId="66b5d03f9f54eb73" providerId="LiveId" clId="{407E2A2C-DE61-49E7-BAA5-E0F199E6494C}" dt="2023-04-22T05:23:38.268" v="4186" actId="1076"/>
          <ac:spMkLst>
            <pc:docMk/>
            <pc:sldMk cId="264894534" sldId="293"/>
            <ac:spMk id="37" creationId="{3590CC8F-8A0E-00C8-FEC0-DAF51C202442}"/>
          </ac:spMkLst>
        </pc:spChg>
        <pc:spChg chg="add del mod">
          <ac:chgData name="Nguyen Bich Ngoc" userId="66b5d03f9f54eb73" providerId="LiveId" clId="{407E2A2C-DE61-49E7-BAA5-E0F199E6494C}" dt="2023-04-22T05:23:38.268" v="4186" actId="1076"/>
          <ac:spMkLst>
            <pc:docMk/>
            <pc:sldMk cId="264894534" sldId="293"/>
            <ac:spMk id="38" creationId="{898A1D53-80B6-4782-F9F5-4E379FE37D5D}"/>
          </ac:spMkLst>
        </pc:spChg>
        <pc:spChg chg="add del mod">
          <ac:chgData name="Nguyen Bich Ngoc" userId="66b5d03f9f54eb73" providerId="LiveId" clId="{407E2A2C-DE61-49E7-BAA5-E0F199E6494C}" dt="2023-04-22T05:23:38.268" v="4186" actId="1076"/>
          <ac:spMkLst>
            <pc:docMk/>
            <pc:sldMk cId="264894534" sldId="293"/>
            <ac:spMk id="39" creationId="{2DDAD2F1-4141-9A1C-57D3-E0D25CA6461F}"/>
          </ac:spMkLst>
        </pc:spChg>
        <pc:spChg chg="add del mod">
          <ac:chgData name="Nguyen Bich Ngoc" userId="66b5d03f9f54eb73" providerId="LiveId" clId="{407E2A2C-DE61-49E7-BAA5-E0F199E6494C}" dt="2023-04-22T05:23:38.268" v="4186" actId="1076"/>
          <ac:spMkLst>
            <pc:docMk/>
            <pc:sldMk cId="264894534" sldId="293"/>
            <ac:spMk id="40" creationId="{F74E62B7-D841-5B14-274D-6EAB1AFD9348}"/>
          </ac:spMkLst>
        </pc:spChg>
        <pc:spChg chg="add del mod">
          <ac:chgData name="Nguyen Bich Ngoc" userId="66b5d03f9f54eb73" providerId="LiveId" clId="{407E2A2C-DE61-49E7-BAA5-E0F199E6494C}" dt="2023-04-22T05:12:37.037" v="3895" actId="478"/>
          <ac:spMkLst>
            <pc:docMk/>
            <pc:sldMk cId="264894534" sldId="293"/>
            <ac:spMk id="41" creationId="{153E0228-88CB-A532-06DE-2BDA83337C3B}"/>
          </ac:spMkLst>
        </pc:spChg>
        <pc:spChg chg="add del mod">
          <ac:chgData name="Nguyen Bich Ngoc" userId="66b5d03f9f54eb73" providerId="LiveId" clId="{407E2A2C-DE61-49E7-BAA5-E0F199E6494C}" dt="2023-04-22T05:16:31.699" v="4017" actId="478"/>
          <ac:spMkLst>
            <pc:docMk/>
            <pc:sldMk cId="264894534" sldId="293"/>
            <ac:spMk id="46" creationId="{648C0EDE-CD0F-54BD-59DD-B46E28BDDEE7}"/>
          </ac:spMkLst>
        </pc:spChg>
        <pc:spChg chg="add del mod">
          <ac:chgData name="Nguyen Bich Ngoc" userId="66b5d03f9f54eb73" providerId="LiveId" clId="{407E2A2C-DE61-49E7-BAA5-E0F199E6494C}" dt="2023-04-22T05:16:31.699" v="4017" actId="478"/>
          <ac:spMkLst>
            <pc:docMk/>
            <pc:sldMk cId="264894534" sldId="293"/>
            <ac:spMk id="47" creationId="{DD37A86F-4269-0074-042C-213943E2D9AC}"/>
          </ac:spMkLst>
        </pc:spChg>
        <pc:spChg chg="add del mod">
          <ac:chgData name="Nguyen Bich Ngoc" userId="66b5d03f9f54eb73" providerId="LiveId" clId="{407E2A2C-DE61-49E7-BAA5-E0F199E6494C}" dt="2023-04-22T05:16:31.699" v="4017" actId="478"/>
          <ac:spMkLst>
            <pc:docMk/>
            <pc:sldMk cId="264894534" sldId="293"/>
            <ac:spMk id="48" creationId="{F7DE6282-6199-4040-057A-DEADF658265D}"/>
          </ac:spMkLst>
        </pc:spChg>
        <pc:spChg chg="add del mod">
          <ac:chgData name="Nguyen Bich Ngoc" userId="66b5d03f9f54eb73" providerId="LiveId" clId="{407E2A2C-DE61-49E7-BAA5-E0F199E6494C}" dt="2023-04-22T05:16:31.699" v="4017" actId="478"/>
          <ac:spMkLst>
            <pc:docMk/>
            <pc:sldMk cId="264894534" sldId="293"/>
            <ac:spMk id="49" creationId="{1AB2BBAC-7F2E-01B8-7021-A5327765F510}"/>
          </ac:spMkLst>
        </pc:spChg>
        <pc:spChg chg="add mod">
          <ac:chgData name="Nguyen Bich Ngoc" userId="66b5d03f9f54eb73" providerId="LiveId" clId="{407E2A2C-DE61-49E7-BAA5-E0F199E6494C}" dt="2023-04-22T05:17:23.651" v="4039" actId="1035"/>
          <ac:spMkLst>
            <pc:docMk/>
            <pc:sldMk cId="264894534" sldId="293"/>
            <ac:spMk id="53" creationId="{FE70E814-9FF1-41C0-4D0D-AD83D3D677E8}"/>
          </ac:spMkLst>
        </pc:spChg>
        <pc:spChg chg="add mod">
          <ac:chgData name="Nguyen Bich Ngoc" userId="66b5d03f9f54eb73" providerId="LiveId" clId="{407E2A2C-DE61-49E7-BAA5-E0F199E6494C}" dt="2023-04-22T05:24:13.790" v="4229" actId="20577"/>
          <ac:spMkLst>
            <pc:docMk/>
            <pc:sldMk cId="264894534" sldId="293"/>
            <ac:spMk id="60" creationId="{D32E8E96-8236-71C8-B1B5-743A1DC413DD}"/>
          </ac:spMkLst>
        </pc:spChg>
        <pc:spChg chg="add mod">
          <ac:chgData name="Nguyen Bich Ngoc" userId="66b5d03f9f54eb73" providerId="LiveId" clId="{407E2A2C-DE61-49E7-BAA5-E0F199E6494C}" dt="2023-04-22T05:24:21.420" v="4245" actId="20577"/>
          <ac:spMkLst>
            <pc:docMk/>
            <pc:sldMk cId="264894534" sldId="293"/>
            <ac:spMk id="61" creationId="{5B6F5D5D-0631-33A1-EF0F-E7B3D8C3512F}"/>
          </ac:spMkLst>
        </pc:spChg>
        <pc:spChg chg="add mod">
          <ac:chgData name="Nguyen Bich Ngoc" userId="66b5d03f9f54eb73" providerId="LiveId" clId="{407E2A2C-DE61-49E7-BAA5-E0F199E6494C}" dt="2023-04-22T05:24:35.959" v="4253" actId="20577"/>
          <ac:spMkLst>
            <pc:docMk/>
            <pc:sldMk cId="264894534" sldId="293"/>
            <ac:spMk id="62" creationId="{A72CDD40-81A9-80F1-E21A-FD58D456D1C2}"/>
          </ac:spMkLst>
        </pc:spChg>
        <pc:spChg chg="add mod">
          <ac:chgData name="Nguyen Bich Ngoc" userId="66b5d03f9f54eb73" providerId="LiveId" clId="{407E2A2C-DE61-49E7-BAA5-E0F199E6494C}" dt="2023-04-22T05:25:04.778" v="4287" actId="20577"/>
          <ac:spMkLst>
            <pc:docMk/>
            <pc:sldMk cId="264894534" sldId="293"/>
            <ac:spMk id="63" creationId="{D6902BF9-0344-1729-1034-98FA2FDD09A2}"/>
          </ac:spMkLst>
        </pc:spChg>
        <pc:spChg chg="add mod">
          <ac:chgData name="Nguyen Bich Ngoc" userId="66b5d03f9f54eb73" providerId="LiveId" clId="{407E2A2C-DE61-49E7-BAA5-E0F199E6494C}" dt="2023-04-22T05:25:46.891" v="4355" actId="20577"/>
          <ac:spMkLst>
            <pc:docMk/>
            <pc:sldMk cId="264894534" sldId="293"/>
            <ac:spMk id="67" creationId="{6A90735E-BB72-BC5B-FF57-610943F00535}"/>
          </ac:spMkLst>
        </pc:spChg>
        <pc:spChg chg="add del">
          <ac:chgData name="Nguyen Bich Ngoc" userId="66b5d03f9f54eb73" providerId="LiveId" clId="{407E2A2C-DE61-49E7-BAA5-E0F199E6494C}" dt="2023-04-22T05:18:14.689" v="4047" actId="11529"/>
          <ac:spMkLst>
            <pc:docMk/>
            <pc:sldMk cId="264894534" sldId="293"/>
            <ac:spMk id="75" creationId="{50875291-4BBE-706A-AE74-3948FAF1EE44}"/>
          </ac:spMkLst>
        </pc:spChg>
        <pc:spChg chg="add mod">
          <ac:chgData name="Nguyen Bich Ngoc" userId="66b5d03f9f54eb73" providerId="LiveId" clId="{407E2A2C-DE61-49E7-BAA5-E0F199E6494C}" dt="2023-04-22T05:23:38.268" v="4186" actId="1076"/>
          <ac:spMkLst>
            <pc:docMk/>
            <pc:sldMk cId="264894534" sldId="293"/>
            <ac:spMk id="76" creationId="{74BD911E-9C7D-4C98-1D65-80010BC842A4}"/>
          </ac:spMkLst>
        </pc:spChg>
        <pc:spChg chg="add mod">
          <ac:chgData name="Nguyen Bich Ngoc" userId="66b5d03f9f54eb73" providerId="LiveId" clId="{407E2A2C-DE61-49E7-BAA5-E0F199E6494C}" dt="2023-04-22T05:23:38.268" v="4186" actId="1076"/>
          <ac:spMkLst>
            <pc:docMk/>
            <pc:sldMk cId="264894534" sldId="293"/>
            <ac:spMk id="83" creationId="{47B0F2E3-FB65-FECF-C6F1-09858D4C124F}"/>
          </ac:spMkLst>
        </pc:spChg>
        <pc:spChg chg="add mod">
          <ac:chgData name="Nguyen Bich Ngoc" userId="66b5d03f9f54eb73" providerId="LiveId" clId="{407E2A2C-DE61-49E7-BAA5-E0F199E6494C}" dt="2023-04-22T05:23:38.268" v="4186" actId="1076"/>
          <ac:spMkLst>
            <pc:docMk/>
            <pc:sldMk cId="264894534" sldId="293"/>
            <ac:spMk id="85" creationId="{3DBD3708-F5FA-1B1B-2333-00FB6FF3B2DF}"/>
          </ac:spMkLst>
        </pc:spChg>
        <pc:spChg chg="add del mod">
          <ac:chgData name="Nguyen Bich Ngoc" userId="66b5d03f9f54eb73" providerId="LiveId" clId="{407E2A2C-DE61-49E7-BAA5-E0F199E6494C}" dt="2023-04-22T05:21:39.980" v="4121"/>
          <ac:spMkLst>
            <pc:docMk/>
            <pc:sldMk cId="264894534" sldId="293"/>
            <ac:spMk id="87" creationId="{6B4A3E1A-AE31-FF69-4000-85B37A43DE2B}"/>
          </ac:spMkLst>
        </pc:spChg>
        <pc:spChg chg="add del mod">
          <ac:chgData name="Nguyen Bich Ngoc" userId="66b5d03f9f54eb73" providerId="LiveId" clId="{407E2A2C-DE61-49E7-BAA5-E0F199E6494C}" dt="2023-04-22T05:21:39.980" v="4121"/>
          <ac:spMkLst>
            <pc:docMk/>
            <pc:sldMk cId="264894534" sldId="293"/>
            <ac:spMk id="89" creationId="{2E10A8EC-9709-35A2-5EFC-6D88DD0C5BEF}"/>
          </ac:spMkLst>
        </pc:spChg>
        <pc:spChg chg="add del mod">
          <ac:chgData name="Nguyen Bich Ngoc" userId="66b5d03f9f54eb73" providerId="LiveId" clId="{407E2A2C-DE61-49E7-BAA5-E0F199E6494C}" dt="2023-04-22T05:21:39.980" v="4121"/>
          <ac:spMkLst>
            <pc:docMk/>
            <pc:sldMk cId="264894534" sldId="293"/>
            <ac:spMk id="91" creationId="{01B932ED-5820-F10F-BC9E-ED7369DD3F0C}"/>
          </ac:spMkLst>
        </pc:spChg>
        <pc:spChg chg="add del mod">
          <ac:chgData name="Nguyen Bich Ngoc" userId="66b5d03f9f54eb73" providerId="LiveId" clId="{407E2A2C-DE61-49E7-BAA5-E0F199E6494C}" dt="2023-04-22T05:21:48.274" v="4123"/>
          <ac:spMkLst>
            <pc:docMk/>
            <pc:sldMk cId="264894534" sldId="293"/>
            <ac:spMk id="93" creationId="{3497A1FC-98DD-4208-9132-625DA90B56A8}"/>
          </ac:spMkLst>
        </pc:spChg>
        <pc:spChg chg="add del mod">
          <ac:chgData name="Nguyen Bich Ngoc" userId="66b5d03f9f54eb73" providerId="LiveId" clId="{407E2A2C-DE61-49E7-BAA5-E0F199E6494C}" dt="2023-04-22T05:21:48.274" v="4123"/>
          <ac:spMkLst>
            <pc:docMk/>
            <pc:sldMk cId="264894534" sldId="293"/>
            <ac:spMk id="95" creationId="{FB6CE452-65B3-951D-D4DE-5C4277F78CD9}"/>
          </ac:spMkLst>
        </pc:spChg>
        <pc:spChg chg="add del mod">
          <ac:chgData name="Nguyen Bich Ngoc" userId="66b5d03f9f54eb73" providerId="LiveId" clId="{407E2A2C-DE61-49E7-BAA5-E0F199E6494C}" dt="2023-04-22T05:21:48.274" v="4123"/>
          <ac:spMkLst>
            <pc:docMk/>
            <pc:sldMk cId="264894534" sldId="293"/>
            <ac:spMk id="97" creationId="{AB078639-5A87-FEE4-7A45-D58074A9D517}"/>
          </ac:spMkLst>
        </pc:spChg>
        <pc:spChg chg="add mod">
          <ac:chgData name="Nguyen Bich Ngoc" userId="66b5d03f9f54eb73" providerId="LiveId" clId="{407E2A2C-DE61-49E7-BAA5-E0F199E6494C}" dt="2023-04-22T05:24:01.145" v="4206" actId="20577"/>
          <ac:spMkLst>
            <pc:docMk/>
            <pc:sldMk cId="264894534" sldId="293"/>
            <ac:spMk id="99" creationId="{C5103ABA-A9D3-C479-6C16-E5C1C7D2645A}"/>
          </ac:spMkLst>
        </pc:spChg>
        <pc:spChg chg="add mod">
          <ac:chgData name="Nguyen Bich Ngoc" userId="66b5d03f9f54eb73" providerId="LiveId" clId="{407E2A2C-DE61-49E7-BAA5-E0F199E6494C}" dt="2023-04-22T05:24:50.213" v="4272" actId="20577"/>
          <ac:spMkLst>
            <pc:docMk/>
            <pc:sldMk cId="264894534" sldId="293"/>
            <ac:spMk id="101" creationId="{2132B9A1-7A18-49CA-EAD1-82D1BC10B399}"/>
          </ac:spMkLst>
        </pc:spChg>
        <pc:spChg chg="add mod">
          <ac:chgData name="Nguyen Bich Ngoc" userId="66b5d03f9f54eb73" providerId="LiveId" clId="{407E2A2C-DE61-49E7-BAA5-E0F199E6494C}" dt="2023-04-22T05:25:24.077" v="4319" actId="20577"/>
          <ac:spMkLst>
            <pc:docMk/>
            <pc:sldMk cId="264894534" sldId="293"/>
            <ac:spMk id="103" creationId="{3BEA5C80-846A-ECD3-E19D-3B90E491779A}"/>
          </ac:spMkLst>
        </pc:spChg>
        <pc:spChg chg="add mod">
          <ac:chgData name="Nguyen Bich Ngoc" userId="66b5d03f9f54eb73" providerId="LiveId" clId="{407E2A2C-DE61-49E7-BAA5-E0F199E6494C}" dt="2023-04-22T05:25:59.269" v="4382" actId="20577"/>
          <ac:spMkLst>
            <pc:docMk/>
            <pc:sldMk cId="264894534" sldId="293"/>
            <ac:spMk id="105" creationId="{D650AB88-B2FE-4242-892E-5FCC195A0CDC}"/>
          </ac:spMkLst>
        </pc:spChg>
        <pc:cxnChg chg="add del mod">
          <ac:chgData name="Nguyen Bich Ngoc" userId="66b5d03f9f54eb73" providerId="LiveId" clId="{407E2A2C-DE61-49E7-BAA5-E0F199E6494C}" dt="2023-04-22T05:12:09.169" v="3886" actId="478"/>
          <ac:cxnSpMkLst>
            <pc:docMk/>
            <pc:sldMk cId="264894534" sldId="293"/>
            <ac:cxnSpMk id="28" creationId="{557E07A7-80EF-54C0-4B3B-F01D40262C38}"/>
          </ac:cxnSpMkLst>
        </pc:cxnChg>
        <pc:cxnChg chg="add del mod">
          <ac:chgData name="Nguyen Bich Ngoc" userId="66b5d03f9f54eb73" providerId="LiveId" clId="{407E2A2C-DE61-49E7-BAA5-E0F199E6494C}" dt="2023-04-22T05:12:09.169" v="3886" actId="478"/>
          <ac:cxnSpMkLst>
            <pc:docMk/>
            <pc:sldMk cId="264894534" sldId="293"/>
            <ac:cxnSpMk id="29" creationId="{C335EA47-17BD-3C6C-D194-59462A74C2EE}"/>
          </ac:cxnSpMkLst>
        </pc:cxnChg>
        <pc:cxnChg chg="add del mod">
          <ac:chgData name="Nguyen Bich Ngoc" userId="66b5d03f9f54eb73" providerId="LiveId" clId="{407E2A2C-DE61-49E7-BAA5-E0F199E6494C}" dt="2023-04-22T05:12:15.819" v="3887" actId="478"/>
          <ac:cxnSpMkLst>
            <pc:docMk/>
            <pc:sldMk cId="264894534" sldId="293"/>
            <ac:cxnSpMk id="30" creationId="{289D6D3A-844B-3A87-ECC5-8BCCA46D0EFB}"/>
          </ac:cxnSpMkLst>
        </pc:cxnChg>
        <pc:cxnChg chg="add del mod">
          <ac:chgData name="Nguyen Bich Ngoc" userId="66b5d03f9f54eb73" providerId="LiveId" clId="{407E2A2C-DE61-49E7-BAA5-E0F199E6494C}" dt="2023-04-22T05:12:15.819" v="3887" actId="478"/>
          <ac:cxnSpMkLst>
            <pc:docMk/>
            <pc:sldMk cId="264894534" sldId="293"/>
            <ac:cxnSpMk id="31" creationId="{2C3FEDA1-BA19-09BA-9B62-B9AEB5724273}"/>
          </ac:cxnSpMkLst>
        </pc:cxnChg>
        <pc:cxnChg chg="add del mod">
          <ac:chgData name="Nguyen Bich Ngoc" userId="66b5d03f9f54eb73" providerId="LiveId" clId="{407E2A2C-DE61-49E7-BAA5-E0F199E6494C}" dt="2023-04-22T05:12:09.169" v="3886" actId="478"/>
          <ac:cxnSpMkLst>
            <pc:docMk/>
            <pc:sldMk cId="264894534" sldId="293"/>
            <ac:cxnSpMk id="32" creationId="{BC8E47A1-AEC5-5B14-05F7-2FA297D38E08}"/>
          </ac:cxnSpMkLst>
        </pc:cxnChg>
        <pc:cxnChg chg="add del mod">
          <ac:chgData name="Nguyen Bich Ngoc" userId="66b5d03f9f54eb73" providerId="LiveId" clId="{407E2A2C-DE61-49E7-BAA5-E0F199E6494C}" dt="2023-04-22T05:12:09.169" v="3886" actId="478"/>
          <ac:cxnSpMkLst>
            <pc:docMk/>
            <pc:sldMk cId="264894534" sldId="293"/>
            <ac:cxnSpMk id="33" creationId="{736C0D86-7D90-EF24-68A5-DCE6217FFFCC}"/>
          </ac:cxnSpMkLst>
        </pc:cxnChg>
        <pc:cxnChg chg="add del mod">
          <ac:chgData name="Nguyen Bich Ngoc" userId="66b5d03f9f54eb73" providerId="LiveId" clId="{407E2A2C-DE61-49E7-BAA5-E0F199E6494C}" dt="2023-04-22T05:12:09.169" v="3886" actId="478"/>
          <ac:cxnSpMkLst>
            <pc:docMk/>
            <pc:sldMk cId="264894534" sldId="293"/>
            <ac:cxnSpMk id="34" creationId="{03494B9E-29CF-4305-3D32-3F2359516942}"/>
          </ac:cxnSpMkLst>
        </pc:cxnChg>
        <pc:cxnChg chg="add del mod">
          <ac:chgData name="Nguyen Bich Ngoc" userId="66b5d03f9f54eb73" providerId="LiveId" clId="{407E2A2C-DE61-49E7-BAA5-E0F199E6494C}" dt="2023-04-22T05:12:09.169" v="3886" actId="478"/>
          <ac:cxnSpMkLst>
            <pc:docMk/>
            <pc:sldMk cId="264894534" sldId="293"/>
            <ac:cxnSpMk id="35" creationId="{A4002983-EB2B-D3DC-C0FC-B009F1A5E5FF}"/>
          </ac:cxnSpMkLst>
        </pc:cxnChg>
        <pc:cxnChg chg="add del mod">
          <ac:chgData name="Nguyen Bich Ngoc" userId="66b5d03f9f54eb73" providerId="LiveId" clId="{407E2A2C-DE61-49E7-BAA5-E0F199E6494C}" dt="2023-04-22T05:12:09.169" v="3886" actId="478"/>
          <ac:cxnSpMkLst>
            <pc:docMk/>
            <pc:sldMk cId="264894534" sldId="293"/>
            <ac:cxnSpMk id="36" creationId="{39070FF5-3102-028C-039F-98BFE31B029A}"/>
          </ac:cxnSpMkLst>
        </pc:cxnChg>
        <pc:cxnChg chg="add del mod">
          <ac:chgData name="Nguyen Bich Ngoc" userId="66b5d03f9f54eb73" providerId="LiveId" clId="{407E2A2C-DE61-49E7-BAA5-E0F199E6494C}" dt="2023-04-22T05:23:38.268" v="4186" actId="1076"/>
          <ac:cxnSpMkLst>
            <pc:docMk/>
            <pc:sldMk cId="264894534" sldId="293"/>
            <ac:cxnSpMk id="42" creationId="{57945817-28EE-E4B7-F9FC-32D00B6BDC76}"/>
          </ac:cxnSpMkLst>
        </pc:cxnChg>
        <pc:cxnChg chg="add del mod">
          <ac:chgData name="Nguyen Bich Ngoc" userId="66b5d03f9f54eb73" providerId="LiveId" clId="{407E2A2C-DE61-49E7-BAA5-E0F199E6494C}" dt="2023-04-22T05:23:38.268" v="4186" actId="1076"/>
          <ac:cxnSpMkLst>
            <pc:docMk/>
            <pc:sldMk cId="264894534" sldId="293"/>
            <ac:cxnSpMk id="43" creationId="{4229BDD2-9490-289E-78D4-EC789C28E217}"/>
          </ac:cxnSpMkLst>
        </pc:cxnChg>
        <pc:cxnChg chg="add del mod">
          <ac:chgData name="Nguyen Bich Ngoc" userId="66b5d03f9f54eb73" providerId="LiveId" clId="{407E2A2C-DE61-49E7-BAA5-E0F199E6494C}" dt="2023-04-22T05:23:38.268" v="4186" actId="1076"/>
          <ac:cxnSpMkLst>
            <pc:docMk/>
            <pc:sldMk cId="264894534" sldId="293"/>
            <ac:cxnSpMk id="44" creationId="{EF0516F2-BFC3-F253-5A87-D6C5206B2FC4}"/>
          </ac:cxnSpMkLst>
        </pc:cxnChg>
        <pc:cxnChg chg="add del mod">
          <ac:chgData name="Nguyen Bich Ngoc" userId="66b5d03f9f54eb73" providerId="LiveId" clId="{407E2A2C-DE61-49E7-BAA5-E0F199E6494C}" dt="2023-04-22T05:12:39.770" v="3896" actId="478"/>
          <ac:cxnSpMkLst>
            <pc:docMk/>
            <pc:sldMk cId="264894534" sldId="293"/>
            <ac:cxnSpMk id="45" creationId="{DA54404E-5914-A790-68BB-589E2C954045}"/>
          </ac:cxnSpMkLst>
        </pc:cxnChg>
        <pc:cxnChg chg="add del mod">
          <ac:chgData name="Nguyen Bich Ngoc" userId="66b5d03f9f54eb73" providerId="LiveId" clId="{407E2A2C-DE61-49E7-BAA5-E0F199E6494C}" dt="2023-04-22T05:16:31.699" v="4017" actId="478"/>
          <ac:cxnSpMkLst>
            <pc:docMk/>
            <pc:sldMk cId="264894534" sldId="293"/>
            <ac:cxnSpMk id="50" creationId="{825262C8-5D13-E84A-FAB2-9E7DBF4F4959}"/>
          </ac:cxnSpMkLst>
        </pc:cxnChg>
        <pc:cxnChg chg="add del mod">
          <ac:chgData name="Nguyen Bich Ngoc" userId="66b5d03f9f54eb73" providerId="LiveId" clId="{407E2A2C-DE61-49E7-BAA5-E0F199E6494C}" dt="2023-04-22T05:16:31.699" v="4017" actId="478"/>
          <ac:cxnSpMkLst>
            <pc:docMk/>
            <pc:sldMk cId="264894534" sldId="293"/>
            <ac:cxnSpMk id="51" creationId="{D0F38C90-B139-A37D-7687-818C6F3A9715}"/>
          </ac:cxnSpMkLst>
        </pc:cxnChg>
        <pc:cxnChg chg="add del mod">
          <ac:chgData name="Nguyen Bich Ngoc" userId="66b5d03f9f54eb73" providerId="LiveId" clId="{407E2A2C-DE61-49E7-BAA5-E0F199E6494C}" dt="2023-04-22T05:16:31.699" v="4017" actId="478"/>
          <ac:cxnSpMkLst>
            <pc:docMk/>
            <pc:sldMk cId="264894534" sldId="293"/>
            <ac:cxnSpMk id="52" creationId="{D7C2C210-C244-D17F-E5EA-8208F4B13167}"/>
          </ac:cxnSpMkLst>
        </pc:cxnChg>
        <pc:cxnChg chg="add mod">
          <ac:chgData name="Nguyen Bich Ngoc" userId="66b5d03f9f54eb73" providerId="LiveId" clId="{407E2A2C-DE61-49E7-BAA5-E0F199E6494C}" dt="2023-04-22T05:23:15.754" v="4185" actId="1038"/>
          <ac:cxnSpMkLst>
            <pc:docMk/>
            <pc:sldMk cId="264894534" sldId="293"/>
            <ac:cxnSpMk id="64" creationId="{79427D1A-8387-6FE5-F2A6-A2C18A6C57F5}"/>
          </ac:cxnSpMkLst>
        </pc:cxnChg>
        <pc:cxnChg chg="add mod">
          <ac:chgData name="Nguyen Bich Ngoc" userId="66b5d03f9f54eb73" providerId="LiveId" clId="{407E2A2C-DE61-49E7-BAA5-E0F199E6494C}" dt="2023-04-22T05:24:29.569" v="4247" actId="1076"/>
          <ac:cxnSpMkLst>
            <pc:docMk/>
            <pc:sldMk cId="264894534" sldId="293"/>
            <ac:cxnSpMk id="65" creationId="{80FF5E35-869F-72FB-716B-150150BC8A15}"/>
          </ac:cxnSpMkLst>
        </pc:cxnChg>
        <pc:cxnChg chg="add mod">
          <ac:chgData name="Nguyen Bich Ngoc" userId="66b5d03f9f54eb73" providerId="LiveId" clId="{407E2A2C-DE61-49E7-BAA5-E0F199E6494C}" dt="2023-04-22T05:24:29.569" v="4247" actId="1076"/>
          <ac:cxnSpMkLst>
            <pc:docMk/>
            <pc:sldMk cId="264894534" sldId="293"/>
            <ac:cxnSpMk id="66" creationId="{BF840F03-F41B-D6A7-0EAD-A1DB47375C19}"/>
          </ac:cxnSpMkLst>
        </pc:cxnChg>
        <pc:cxnChg chg="add mod">
          <ac:chgData name="Nguyen Bich Ngoc" userId="66b5d03f9f54eb73" providerId="LiveId" clId="{407E2A2C-DE61-49E7-BAA5-E0F199E6494C}" dt="2023-04-22T05:23:15.754" v="4185" actId="1038"/>
          <ac:cxnSpMkLst>
            <pc:docMk/>
            <pc:sldMk cId="264894534" sldId="293"/>
            <ac:cxnSpMk id="68" creationId="{4EFBC643-8DA4-6043-8505-9E994FD34ED6}"/>
          </ac:cxnSpMkLst>
        </pc:cxnChg>
        <pc:cxnChg chg="add mod">
          <ac:chgData name="Nguyen Bich Ngoc" userId="66b5d03f9f54eb73" providerId="LiveId" clId="{407E2A2C-DE61-49E7-BAA5-E0F199E6494C}" dt="2023-04-22T05:23:38.268" v="4186" actId="1076"/>
          <ac:cxnSpMkLst>
            <pc:docMk/>
            <pc:sldMk cId="264894534" sldId="293"/>
            <ac:cxnSpMk id="69" creationId="{292F1F87-1B87-9B3E-4A8D-5DC850099CB5}"/>
          </ac:cxnSpMkLst>
        </pc:cxnChg>
        <pc:cxnChg chg="add mod">
          <ac:chgData name="Nguyen Bich Ngoc" userId="66b5d03f9f54eb73" providerId="LiveId" clId="{407E2A2C-DE61-49E7-BAA5-E0F199E6494C}" dt="2023-04-22T05:23:42.369" v="4187" actId="14100"/>
          <ac:cxnSpMkLst>
            <pc:docMk/>
            <pc:sldMk cId="264894534" sldId="293"/>
            <ac:cxnSpMk id="72" creationId="{5CFEFDC7-CDFB-8008-0D71-E24DD05055EA}"/>
          </ac:cxnSpMkLst>
        </pc:cxnChg>
        <pc:cxnChg chg="add mod">
          <ac:chgData name="Nguyen Bich Ngoc" userId="66b5d03f9f54eb73" providerId="LiveId" clId="{407E2A2C-DE61-49E7-BAA5-E0F199E6494C}" dt="2023-04-22T05:23:38.268" v="4186" actId="1076"/>
          <ac:cxnSpMkLst>
            <pc:docMk/>
            <pc:sldMk cId="264894534" sldId="293"/>
            <ac:cxnSpMk id="77" creationId="{CAD450B3-D2AD-E833-5F6F-40B95C408946}"/>
          </ac:cxnSpMkLst>
        </pc:cxnChg>
        <pc:cxnChg chg="add mod">
          <ac:chgData name="Nguyen Bich Ngoc" userId="66b5d03f9f54eb73" providerId="LiveId" clId="{407E2A2C-DE61-49E7-BAA5-E0F199E6494C}" dt="2023-04-22T05:23:38.268" v="4186" actId="1076"/>
          <ac:cxnSpMkLst>
            <pc:docMk/>
            <pc:sldMk cId="264894534" sldId="293"/>
            <ac:cxnSpMk id="84" creationId="{948F1324-58E6-BB44-857E-9C591C357850}"/>
          </ac:cxnSpMkLst>
        </pc:cxnChg>
        <pc:cxnChg chg="add mod">
          <ac:chgData name="Nguyen Bich Ngoc" userId="66b5d03f9f54eb73" providerId="LiveId" clId="{407E2A2C-DE61-49E7-BAA5-E0F199E6494C}" dt="2023-04-22T05:23:38.268" v="4186" actId="1076"/>
          <ac:cxnSpMkLst>
            <pc:docMk/>
            <pc:sldMk cId="264894534" sldId="293"/>
            <ac:cxnSpMk id="86" creationId="{CDE47EEB-93A3-1864-1769-EAB215E51116}"/>
          </ac:cxnSpMkLst>
        </pc:cxnChg>
        <pc:cxnChg chg="add del mod">
          <ac:chgData name="Nguyen Bich Ngoc" userId="66b5d03f9f54eb73" providerId="LiveId" clId="{407E2A2C-DE61-49E7-BAA5-E0F199E6494C}" dt="2023-04-22T05:21:39.980" v="4121"/>
          <ac:cxnSpMkLst>
            <pc:docMk/>
            <pc:sldMk cId="264894534" sldId="293"/>
            <ac:cxnSpMk id="88" creationId="{DD27E411-296B-7A07-544C-F80E35F34747}"/>
          </ac:cxnSpMkLst>
        </pc:cxnChg>
        <pc:cxnChg chg="add del mod">
          <ac:chgData name="Nguyen Bich Ngoc" userId="66b5d03f9f54eb73" providerId="LiveId" clId="{407E2A2C-DE61-49E7-BAA5-E0F199E6494C}" dt="2023-04-22T05:21:39.980" v="4121"/>
          <ac:cxnSpMkLst>
            <pc:docMk/>
            <pc:sldMk cId="264894534" sldId="293"/>
            <ac:cxnSpMk id="90" creationId="{CFB85325-498F-7A92-4AC2-E56E52C12E66}"/>
          </ac:cxnSpMkLst>
        </pc:cxnChg>
        <pc:cxnChg chg="add del mod">
          <ac:chgData name="Nguyen Bich Ngoc" userId="66b5d03f9f54eb73" providerId="LiveId" clId="{407E2A2C-DE61-49E7-BAA5-E0F199E6494C}" dt="2023-04-22T05:21:39.980" v="4121"/>
          <ac:cxnSpMkLst>
            <pc:docMk/>
            <pc:sldMk cId="264894534" sldId="293"/>
            <ac:cxnSpMk id="92" creationId="{A00A87B1-A11B-9748-600E-DD21FDD72B1C}"/>
          </ac:cxnSpMkLst>
        </pc:cxnChg>
        <pc:cxnChg chg="add del mod">
          <ac:chgData name="Nguyen Bich Ngoc" userId="66b5d03f9f54eb73" providerId="LiveId" clId="{407E2A2C-DE61-49E7-BAA5-E0F199E6494C}" dt="2023-04-22T05:21:48.274" v="4123"/>
          <ac:cxnSpMkLst>
            <pc:docMk/>
            <pc:sldMk cId="264894534" sldId="293"/>
            <ac:cxnSpMk id="94" creationId="{D264A4D3-C675-4003-BBB1-99750C593345}"/>
          </ac:cxnSpMkLst>
        </pc:cxnChg>
        <pc:cxnChg chg="add del mod">
          <ac:chgData name="Nguyen Bich Ngoc" userId="66b5d03f9f54eb73" providerId="LiveId" clId="{407E2A2C-DE61-49E7-BAA5-E0F199E6494C}" dt="2023-04-22T05:21:48.274" v="4123"/>
          <ac:cxnSpMkLst>
            <pc:docMk/>
            <pc:sldMk cId="264894534" sldId="293"/>
            <ac:cxnSpMk id="96" creationId="{3FD22B43-3E10-5665-C211-1E01BB34F649}"/>
          </ac:cxnSpMkLst>
        </pc:cxnChg>
        <pc:cxnChg chg="add del mod">
          <ac:chgData name="Nguyen Bich Ngoc" userId="66b5d03f9f54eb73" providerId="LiveId" clId="{407E2A2C-DE61-49E7-BAA5-E0F199E6494C}" dt="2023-04-22T05:21:48.274" v="4123"/>
          <ac:cxnSpMkLst>
            <pc:docMk/>
            <pc:sldMk cId="264894534" sldId="293"/>
            <ac:cxnSpMk id="98" creationId="{D10691CB-6C05-9BC4-5C83-90B821EC5F47}"/>
          </ac:cxnSpMkLst>
        </pc:cxnChg>
        <pc:cxnChg chg="add mod">
          <ac:chgData name="Nguyen Bich Ngoc" userId="66b5d03f9f54eb73" providerId="LiveId" clId="{407E2A2C-DE61-49E7-BAA5-E0F199E6494C}" dt="2023-04-22T05:23:15.754" v="4185" actId="1038"/>
          <ac:cxnSpMkLst>
            <pc:docMk/>
            <pc:sldMk cId="264894534" sldId="293"/>
            <ac:cxnSpMk id="100" creationId="{606E70B0-977B-98F1-7A8C-AAE0640269F5}"/>
          </ac:cxnSpMkLst>
        </pc:cxnChg>
        <pc:cxnChg chg="add mod">
          <ac:chgData name="Nguyen Bich Ngoc" userId="66b5d03f9f54eb73" providerId="LiveId" clId="{407E2A2C-DE61-49E7-BAA5-E0F199E6494C}" dt="2023-04-22T05:23:15.754" v="4185" actId="1038"/>
          <ac:cxnSpMkLst>
            <pc:docMk/>
            <pc:sldMk cId="264894534" sldId="293"/>
            <ac:cxnSpMk id="102" creationId="{A44197D4-93B0-A20C-8122-232F48C50356}"/>
          </ac:cxnSpMkLst>
        </pc:cxnChg>
        <pc:cxnChg chg="add mod">
          <ac:chgData name="Nguyen Bich Ngoc" userId="66b5d03f9f54eb73" providerId="LiveId" clId="{407E2A2C-DE61-49E7-BAA5-E0F199E6494C}" dt="2023-04-22T05:23:15.754" v="4185" actId="1038"/>
          <ac:cxnSpMkLst>
            <pc:docMk/>
            <pc:sldMk cId="264894534" sldId="293"/>
            <ac:cxnSpMk id="104" creationId="{985A0B85-223E-6A2F-9657-1A7AA7B8F549}"/>
          </ac:cxnSpMkLst>
        </pc:cxnChg>
        <pc:cxnChg chg="add mod">
          <ac:chgData name="Nguyen Bich Ngoc" userId="66b5d03f9f54eb73" providerId="LiveId" clId="{407E2A2C-DE61-49E7-BAA5-E0F199E6494C}" dt="2023-04-22T05:23:15.754" v="4185" actId="1038"/>
          <ac:cxnSpMkLst>
            <pc:docMk/>
            <pc:sldMk cId="264894534" sldId="293"/>
            <ac:cxnSpMk id="106" creationId="{29235741-6CB0-69E1-DD3E-C42DAD852FF4}"/>
          </ac:cxnSpMkLst>
        </pc:cxnChg>
      </pc:sldChg>
      <pc:sldChg chg="add del">
        <pc:chgData name="Nguyen Bich Ngoc" userId="66b5d03f9f54eb73" providerId="LiveId" clId="{407E2A2C-DE61-49E7-BAA5-E0F199E6494C}" dt="2023-04-22T04:54:12.440" v="3608" actId="47"/>
        <pc:sldMkLst>
          <pc:docMk/>
          <pc:sldMk cId="1309484992" sldId="294"/>
        </pc:sldMkLst>
      </pc:sldChg>
      <pc:sldChg chg="add del">
        <pc:chgData name="Nguyen Bich Ngoc" userId="66b5d03f9f54eb73" providerId="LiveId" clId="{407E2A2C-DE61-49E7-BAA5-E0F199E6494C}" dt="2023-04-22T05:26:06.124" v="4383" actId="47"/>
        <pc:sldMkLst>
          <pc:docMk/>
          <pc:sldMk cId="1618626976" sldId="294"/>
        </pc:sldMkLst>
      </pc:sldChg>
      <pc:sldChg chg="addSp modSp add">
        <pc:chgData name="Nguyen Bich Ngoc" userId="66b5d03f9f54eb73" providerId="LiveId" clId="{407E2A2C-DE61-49E7-BAA5-E0F199E6494C}" dt="2023-04-22T06:14:02.614" v="4691"/>
        <pc:sldMkLst>
          <pc:docMk/>
          <pc:sldMk cId="2270167952" sldId="294"/>
        </pc:sldMkLst>
        <pc:spChg chg="add mod">
          <ac:chgData name="Nguyen Bich Ngoc" userId="66b5d03f9f54eb73" providerId="LiveId" clId="{407E2A2C-DE61-49E7-BAA5-E0F199E6494C}" dt="2023-04-22T06:14:02.614" v="4691"/>
          <ac:spMkLst>
            <pc:docMk/>
            <pc:sldMk cId="2270167952" sldId="294"/>
            <ac:spMk id="2" creationId="{7960E64A-DB2D-7ED1-45C7-43FB23C50229}"/>
          </ac:spMkLst>
        </pc:spChg>
      </pc:sldChg>
      <pc:sldChg chg="add">
        <pc:chgData name="Nguyen Bich Ngoc" userId="66b5d03f9f54eb73" providerId="LiveId" clId="{407E2A2C-DE61-49E7-BAA5-E0F199E6494C}" dt="2023-04-22T06:13:06.420" v="4677" actId="2890"/>
        <pc:sldMkLst>
          <pc:docMk/>
          <pc:sldMk cId="2655408705" sldId="295"/>
        </pc:sldMkLst>
      </pc:sldChg>
      <pc:sldChg chg="addSp delSp modSp new mod">
        <pc:chgData name="Nguyen Bich Ngoc" userId="66b5d03f9f54eb73" providerId="LiveId" clId="{407E2A2C-DE61-49E7-BAA5-E0F199E6494C}" dt="2023-04-22T15:38:22.409" v="5131"/>
        <pc:sldMkLst>
          <pc:docMk/>
          <pc:sldMk cId="3830156653" sldId="296"/>
        </pc:sldMkLst>
        <pc:spChg chg="add mod">
          <ac:chgData name="Nguyen Bich Ngoc" userId="66b5d03f9f54eb73" providerId="LiveId" clId="{407E2A2C-DE61-49E7-BAA5-E0F199E6494C}" dt="2023-04-22T15:38:22.409" v="5131"/>
          <ac:spMkLst>
            <pc:docMk/>
            <pc:sldMk cId="3830156653" sldId="296"/>
            <ac:spMk id="2" creationId="{567AE1CC-37CD-4883-3F66-922A1BE48019}"/>
          </ac:spMkLst>
        </pc:spChg>
        <pc:spChg chg="del">
          <ac:chgData name="Nguyen Bich Ngoc" userId="66b5d03f9f54eb73" providerId="LiveId" clId="{407E2A2C-DE61-49E7-BAA5-E0F199E6494C}" dt="2023-04-22T06:23:05.278" v="4716" actId="478"/>
          <ac:spMkLst>
            <pc:docMk/>
            <pc:sldMk cId="3830156653" sldId="296"/>
            <ac:spMk id="2" creationId="{B535C4AE-FE9D-6775-A895-FCDCB1B209B4}"/>
          </ac:spMkLst>
        </pc:spChg>
        <pc:spChg chg="mod">
          <ac:chgData name="Nguyen Bich Ngoc" userId="66b5d03f9f54eb73" providerId="LiveId" clId="{407E2A2C-DE61-49E7-BAA5-E0F199E6494C}" dt="2023-04-22T06:24:05.729" v="4720" actId="1076"/>
          <ac:spMkLst>
            <pc:docMk/>
            <pc:sldMk cId="3830156653" sldId="296"/>
            <ac:spMk id="3" creationId="{FB980D97-0173-A9B4-410A-27B909A297AA}"/>
          </ac:spMkLst>
        </pc:spChg>
        <pc:picChg chg="add del mod">
          <ac:chgData name="Nguyen Bich Ngoc" userId="66b5d03f9f54eb73" providerId="LiveId" clId="{407E2A2C-DE61-49E7-BAA5-E0F199E6494C}" dt="2023-04-22T06:23:56.190" v="4717" actId="478"/>
          <ac:picMkLst>
            <pc:docMk/>
            <pc:sldMk cId="3830156653" sldId="296"/>
            <ac:picMk id="7" creationId="{AB75DBC8-A982-E074-D01F-7DCEBE590843}"/>
          </ac:picMkLst>
        </pc:picChg>
        <pc:picChg chg="add mod">
          <ac:chgData name="Nguyen Bich Ngoc" userId="66b5d03f9f54eb73" providerId="LiveId" clId="{407E2A2C-DE61-49E7-BAA5-E0F199E6494C}" dt="2023-04-22T06:24:02.676" v="4719" actId="1076"/>
          <ac:picMkLst>
            <pc:docMk/>
            <pc:sldMk cId="3830156653" sldId="296"/>
            <ac:picMk id="9" creationId="{34CAC28F-511B-4C64-6821-1CAB3F95754C}"/>
          </ac:picMkLst>
        </pc:picChg>
      </pc:sldChg>
      <pc:sldChg chg="addSp modSp new mod">
        <pc:chgData name="Nguyen Bich Ngoc" userId="66b5d03f9f54eb73" providerId="LiveId" clId="{407E2A2C-DE61-49E7-BAA5-E0F199E6494C}" dt="2023-04-22T17:07:40.784" v="5299" actId="1076"/>
        <pc:sldMkLst>
          <pc:docMk/>
          <pc:sldMk cId="4266552164" sldId="297"/>
        </pc:sldMkLst>
        <pc:spChg chg="mod">
          <ac:chgData name="Nguyen Bich Ngoc" userId="66b5d03f9f54eb73" providerId="LiveId" clId="{407E2A2C-DE61-49E7-BAA5-E0F199E6494C}" dt="2023-04-22T06:41:56.998" v="5097" actId="20577"/>
          <ac:spMkLst>
            <pc:docMk/>
            <pc:sldMk cId="4266552164" sldId="297"/>
            <ac:spMk id="2" creationId="{4DDACBE7-CF92-CA71-C919-1F9AEFA62551}"/>
          </ac:spMkLst>
        </pc:spChg>
        <pc:spChg chg="mod">
          <ac:chgData name="Nguyen Bich Ngoc" userId="66b5d03f9f54eb73" providerId="LiveId" clId="{407E2A2C-DE61-49E7-BAA5-E0F199E6494C}" dt="2023-04-22T15:35:34.938" v="5126" actId="14100"/>
          <ac:spMkLst>
            <pc:docMk/>
            <pc:sldMk cId="4266552164" sldId="297"/>
            <ac:spMk id="3" creationId="{8794C5C4-252A-47A7-9A3F-0A7067D0878B}"/>
          </ac:spMkLst>
        </pc:spChg>
        <pc:spChg chg="add mod">
          <ac:chgData name="Nguyen Bich Ngoc" userId="66b5d03f9f54eb73" providerId="LiveId" clId="{407E2A2C-DE61-49E7-BAA5-E0F199E6494C}" dt="2023-04-22T17:07:40.784" v="5299" actId="1076"/>
          <ac:spMkLst>
            <pc:docMk/>
            <pc:sldMk cId="4266552164" sldId="297"/>
            <ac:spMk id="7" creationId="{3F480DF0-B840-F6BA-0D7A-2968C38A3FC2}"/>
          </ac:spMkLst>
        </pc:spChg>
        <pc:spChg chg="add mod">
          <ac:chgData name="Nguyen Bich Ngoc" userId="66b5d03f9f54eb73" providerId="LiveId" clId="{407E2A2C-DE61-49E7-BAA5-E0F199E6494C}" dt="2023-04-22T15:38:24.005" v="5132"/>
          <ac:spMkLst>
            <pc:docMk/>
            <pc:sldMk cId="4266552164" sldId="297"/>
            <ac:spMk id="8" creationId="{2910769A-445F-0ECE-DA42-4AEBE8DED0D9}"/>
          </ac:spMkLst>
        </pc:spChg>
      </pc:sldChg>
      <pc:sldChg chg="addSp delSp modSp add mod">
        <pc:chgData name="Nguyen Bich Ngoc" userId="66b5d03f9f54eb73" providerId="LiveId" clId="{407E2A2C-DE61-49E7-BAA5-E0F199E6494C}" dt="2023-04-22T16:35:25.710" v="5250" actId="1076"/>
        <pc:sldMkLst>
          <pc:docMk/>
          <pc:sldMk cId="3669620625" sldId="298"/>
        </pc:sldMkLst>
        <pc:spChg chg="mod">
          <ac:chgData name="Nguyen Bich Ngoc" userId="66b5d03f9f54eb73" providerId="LiveId" clId="{407E2A2C-DE61-49E7-BAA5-E0F199E6494C}" dt="2023-04-22T16:05:20.099" v="5162" actId="20577"/>
          <ac:spMkLst>
            <pc:docMk/>
            <pc:sldMk cId="3669620625" sldId="298"/>
            <ac:spMk id="2" creationId="{4DDACBE7-CF92-CA71-C919-1F9AEFA62551}"/>
          </ac:spMkLst>
        </pc:spChg>
        <pc:spChg chg="del mod">
          <ac:chgData name="Nguyen Bich Ngoc" userId="66b5d03f9f54eb73" providerId="LiveId" clId="{407E2A2C-DE61-49E7-BAA5-E0F199E6494C}" dt="2023-04-22T16:09:30.762" v="5183" actId="478"/>
          <ac:spMkLst>
            <pc:docMk/>
            <pc:sldMk cId="3669620625" sldId="298"/>
            <ac:spMk id="3" creationId="{8794C5C4-252A-47A7-9A3F-0A7067D0878B}"/>
          </ac:spMkLst>
        </pc:spChg>
        <pc:spChg chg="del mod">
          <ac:chgData name="Nguyen Bich Ngoc" userId="66b5d03f9f54eb73" providerId="LiveId" clId="{407E2A2C-DE61-49E7-BAA5-E0F199E6494C}" dt="2023-04-22T16:05:27.969" v="5164" actId="478"/>
          <ac:spMkLst>
            <pc:docMk/>
            <pc:sldMk cId="3669620625" sldId="298"/>
            <ac:spMk id="7" creationId="{3F480DF0-B840-F6BA-0D7A-2968C38A3FC2}"/>
          </ac:spMkLst>
        </pc:spChg>
        <pc:spChg chg="add del mod">
          <ac:chgData name="Nguyen Bich Ngoc" userId="66b5d03f9f54eb73" providerId="LiveId" clId="{407E2A2C-DE61-49E7-BAA5-E0F199E6494C}" dt="2023-04-22T16:29:52.180" v="5228"/>
          <ac:spMkLst>
            <pc:docMk/>
            <pc:sldMk cId="3669620625" sldId="298"/>
            <ac:spMk id="13" creationId="{8C6F2903-6A4F-30A8-9B66-61952F1A40FA}"/>
          </ac:spMkLst>
        </pc:spChg>
        <pc:spChg chg="add mod">
          <ac:chgData name="Nguyen Bich Ngoc" userId="66b5d03f9f54eb73" providerId="LiveId" clId="{407E2A2C-DE61-49E7-BAA5-E0F199E6494C}" dt="2023-04-22T16:35:25.710" v="5250" actId="1076"/>
          <ac:spMkLst>
            <pc:docMk/>
            <pc:sldMk cId="3669620625" sldId="298"/>
            <ac:spMk id="14" creationId="{F4283D0C-1B90-4797-7611-BF2E27C4A8A7}"/>
          </ac:spMkLst>
        </pc:spChg>
        <pc:picChg chg="add mod">
          <ac:chgData name="Nguyen Bich Ngoc" userId="66b5d03f9f54eb73" providerId="LiveId" clId="{407E2A2C-DE61-49E7-BAA5-E0F199E6494C}" dt="2023-04-22T16:35:14.614" v="5249" actId="14100"/>
          <ac:picMkLst>
            <pc:docMk/>
            <pc:sldMk cId="3669620625" sldId="298"/>
            <ac:picMk id="9" creationId="{D5B011A1-7449-5368-4071-9FD6B78A7A8A}"/>
          </ac:picMkLst>
        </pc:picChg>
        <pc:picChg chg="add del mod">
          <ac:chgData name="Nguyen Bich Ngoc" userId="66b5d03f9f54eb73" providerId="LiveId" clId="{407E2A2C-DE61-49E7-BAA5-E0F199E6494C}" dt="2023-04-22T16:22:03.401" v="5215" actId="21"/>
          <ac:picMkLst>
            <pc:docMk/>
            <pc:sldMk cId="3669620625" sldId="298"/>
            <ac:picMk id="10" creationId="{4DFEBFE5-37D8-A859-819E-569A45103827}"/>
          </ac:picMkLst>
        </pc:picChg>
        <pc:picChg chg="add mod">
          <ac:chgData name="Nguyen Bich Ngoc" userId="66b5d03f9f54eb73" providerId="LiveId" clId="{407E2A2C-DE61-49E7-BAA5-E0F199E6494C}" dt="2023-04-22T16:35:01.973" v="5247" actId="1076"/>
          <ac:picMkLst>
            <pc:docMk/>
            <pc:sldMk cId="3669620625" sldId="298"/>
            <ac:picMk id="12" creationId="{BF0E4307-E84B-9BF6-309A-3AA4FCFA20A1}"/>
          </ac:picMkLst>
        </pc:picChg>
      </pc:sldChg>
      <pc:sldChg chg="addSp delSp modSp add mod ord">
        <pc:chgData name="Nguyen Bich Ngoc" userId="66b5d03f9f54eb73" providerId="LiveId" clId="{407E2A2C-DE61-49E7-BAA5-E0F199E6494C}" dt="2023-04-22T18:20:48.231" v="5553" actId="2085"/>
        <pc:sldMkLst>
          <pc:docMk/>
          <pc:sldMk cId="1158409822" sldId="299"/>
        </pc:sldMkLst>
        <pc:spChg chg="add mod">
          <ac:chgData name="Nguyen Bich Ngoc" userId="66b5d03f9f54eb73" providerId="LiveId" clId="{407E2A2C-DE61-49E7-BAA5-E0F199E6494C}" dt="2023-04-22T18:20:48.231" v="5553" actId="2085"/>
          <ac:spMkLst>
            <pc:docMk/>
            <pc:sldMk cId="1158409822" sldId="299"/>
            <ac:spMk id="11" creationId="{C4C80A71-043E-5C90-C3BD-0F318042D997}"/>
          </ac:spMkLst>
        </pc:spChg>
        <pc:picChg chg="add mod">
          <ac:chgData name="Nguyen Bich Ngoc" userId="66b5d03f9f54eb73" providerId="LiveId" clId="{407E2A2C-DE61-49E7-BAA5-E0F199E6494C}" dt="2023-04-22T16:44:45.127" v="5289" actId="1076"/>
          <ac:picMkLst>
            <pc:docMk/>
            <pc:sldMk cId="1158409822" sldId="299"/>
            <ac:picMk id="6" creationId="{67ADFC54-BA45-769A-F258-FED3E0A26EEB}"/>
          </ac:picMkLst>
        </pc:picChg>
        <pc:picChg chg="add del mod">
          <ac:chgData name="Nguyen Bich Ngoc" userId="66b5d03f9f54eb73" providerId="LiveId" clId="{407E2A2C-DE61-49E7-BAA5-E0F199E6494C}" dt="2023-04-22T16:44:42.139" v="5288" actId="478"/>
          <ac:picMkLst>
            <pc:docMk/>
            <pc:sldMk cId="1158409822" sldId="299"/>
            <ac:picMk id="7" creationId="{C628AB1E-C53B-ACF9-4A5F-066B4D1DF54D}"/>
          </ac:picMkLst>
        </pc:picChg>
        <pc:picChg chg="del mod">
          <ac:chgData name="Nguyen Bich Ngoc" userId="66b5d03f9f54eb73" providerId="LiveId" clId="{407E2A2C-DE61-49E7-BAA5-E0F199E6494C}" dt="2023-04-22T16:15:40.058" v="5195" actId="478"/>
          <ac:picMkLst>
            <pc:docMk/>
            <pc:sldMk cId="1158409822" sldId="299"/>
            <ac:picMk id="9" creationId="{D5B011A1-7449-5368-4071-9FD6B78A7A8A}"/>
          </ac:picMkLst>
        </pc:picChg>
        <pc:picChg chg="add del mod">
          <ac:chgData name="Nguyen Bich Ngoc" userId="66b5d03f9f54eb73" providerId="LiveId" clId="{407E2A2C-DE61-49E7-BAA5-E0F199E6494C}" dt="2023-04-22T17:18:07.478" v="5320" actId="478"/>
          <ac:picMkLst>
            <pc:docMk/>
            <pc:sldMk cId="1158409822" sldId="299"/>
            <ac:picMk id="10" creationId="{FFEAF6D9-E89A-312C-65B9-0EA11FC03E4E}"/>
          </ac:picMkLst>
        </pc:picChg>
        <pc:picChg chg="add mod">
          <ac:chgData name="Nguyen Bich Ngoc" userId="66b5d03f9f54eb73" providerId="LiveId" clId="{407E2A2C-DE61-49E7-BAA5-E0F199E6494C}" dt="2023-04-22T17:19:09.496" v="5325" actId="1076"/>
          <ac:picMkLst>
            <pc:docMk/>
            <pc:sldMk cId="1158409822" sldId="299"/>
            <ac:picMk id="4098" creationId="{DE16B2E8-6F45-008A-BF48-D52CCA910495}"/>
          </ac:picMkLst>
        </pc:picChg>
      </pc:sldChg>
      <pc:sldChg chg="new del">
        <pc:chgData name="Nguyen Bich Ngoc" userId="66b5d03f9f54eb73" providerId="LiveId" clId="{407E2A2C-DE61-49E7-BAA5-E0F199E6494C}" dt="2023-04-22T16:18:46.636" v="5206" actId="47"/>
        <pc:sldMkLst>
          <pc:docMk/>
          <pc:sldMk cId="2998689470" sldId="300"/>
        </pc:sldMkLst>
      </pc:sldChg>
      <pc:sldChg chg="addSp delSp modSp add mod">
        <pc:chgData name="Nguyen Bich Ngoc" userId="66b5d03f9f54eb73" providerId="LiveId" clId="{407E2A2C-DE61-49E7-BAA5-E0F199E6494C}" dt="2023-04-22T16:34:04.404" v="5246" actId="1076"/>
        <pc:sldMkLst>
          <pc:docMk/>
          <pc:sldMk cId="2172452502" sldId="301"/>
        </pc:sldMkLst>
        <pc:picChg chg="add mod">
          <ac:chgData name="Nguyen Bich Ngoc" userId="66b5d03f9f54eb73" providerId="LiveId" clId="{407E2A2C-DE61-49E7-BAA5-E0F199E6494C}" dt="2023-04-22T16:32:29.069" v="5242" actId="1076"/>
          <ac:picMkLst>
            <pc:docMk/>
            <pc:sldMk cId="2172452502" sldId="301"/>
            <ac:picMk id="3" creationId="{4E4E54FD-33CC-ADDA-2132-20CF56BD7393}"/>
          </ac:picMkLst>
        </pc:picChg>
        <pc:picChg chg="add mod">
          <ac:chgData name="Nguyen Bich Ngoc" userId="66b5d03f9f54eb73" providerId="LiveId" clId="{407E2A2C-DE61-49E7-BAA5-E0F199E6494C}" dt="2023-04-22T16:34:04.404" v="5246" actId="1076"/>
          <ac:picMkLst>
            <pc:docMk/>
            <pc:sldMk cId="2172452502" sldId="301"/>
            <ac:picMk id="6" creationId="{2430D0AD-DD95-84C8-DD7B-08871BDE9679}"/>
          </ac:picMkLst>
        </pc:picChg>
        <pc:picChg chg="del">
          <ac:chgData name="Nguyen Bich Ngoc" userId="66b5d03f9f54eb73" providerId="LiveId" clId="{407E2A2C-DE61-49E7-BAA5-E0F199E6494C}" dt="2023-04-22T16:18:50.978" v="5207" actId="478"/>
          <ac:picMkLst>
            <pc:docMk/>
            <pc:sldMk cId="2172452502" sldId="301"/>
            <ac:picMk id="9" creationId="{D5B011A1-7449-5368-4071-9FD6B78A7A8A}"/>
          </ac:picMkLst>
        </pc:picChg>
        <pc:picChg chg="del">
          <ac:chgData name="Nguyen Bich Ngoc" userId="66b5d03f9f54eb73" providerId="LiveId" clId="{407E2A2C-DE61-49E7-BAA5-E0F199E6494C}" dt="2023-04-22T16:18:52.934" v="5208" actId="478"/>
          <ac:picMkLst>
            <pc:docMk/>
            <pc:sldMk cId="2172452502" sldId="301"/>
            <ac:picMk id="10" creationId="{4DFEBFE5-37D8-A859-819E-569A45103827}"/>
          </ac:picMkLst>
        </pc:picChg>
      </pc:sldChg>
      <pc:sldChg chg="addSp delSp modSp add del mod">
        <pc:chgData name="Nguyen Bich Ngoc" userId="66b5d03f9f54eb73" providerId="LiveId" clId="{407E2A2C-DE61-49E7-BAA5-E0F199E6494C}" dt="2023-04-22T17:20:26.115" v="5327" actId="47"/>
        <pc:sldMkLst>
          <pc:docMk/>
          <pc:sldMk cId="3244384844" sldId="302"/>
        </pc:sldMkLst>
        <pc:picChg chg="add mod">
          <ac:chgData name="Nguyen Bich Ngoc" userId="66b5d03f9f54eb73" providerId="LiveId" clId="{407E2A2C-DE61-49E7-BAA5-E0F199E6494C}" dt="2023-04-22T16:21:23.739" v="5213" actId="1076"/>
          <ac:picMkLst>
            <pc:docMk/>
            <pc:sldMk cId="3244384844" sldId="302"/>
            <ac:picMk id="3" creationId="{AE9DCF4A-F604-4CB6-EE52-6D7F54849DA5}"/>
          </ac:picMkLst>
        </pc:picChg>
        <pc:picChg chg="del">
          <ac:chgData name="Nguyen Bich Ngoc" userId="66b5d03f9f54eb73" providerId="LiveId" clId="{407E2A2C-DE61-49E7-BAA5-E0F199E6494C}" dt="2023-04-22T16:21:18.701" v="5210" actId="478"/>
          <ac:picMkLst>
            <pc:docMk/>
            <pc:sldMk cId="3244384844" sldId="302"/>
            <ac:picMk id="6" creationId="{67ADFC54-BA45-769A-F258-FED3E0A26EEB}"/>
          </ac:picMkLst>
        </pc:picChg>
      </pc:sldChg>
      <pc:sldChg chg="new del">
        <pc:chgData name="Nguyen Bich Ngoc" userId="66b5d03f9f54eb73" providerId="LiveId" clId="{407E2A2C-DE61-49E7-BAA5-E0F199E6494C}" dt="2023-04-22T17:19:42.787" v="5326" actId="47"/>
        <pc:sldMkLst>
          <pc:docMk/>
          <pc:sldMk cId="2382658560" sldId="303"/>
        </pc:sldMkLst>
      </pc:sldChg>
      <pc:sldChg chg="addSp delSp modSp add mod">
        <pc:chgData name="Nguyen Bich Ngoc" userId="66b5d03f9f54eb73" providerId="LiveId" clId="{407E2A2C-DE61-49E7-BAA5-E0F199E6494C}" dt="2023-04-22T16:43:10.859" v="5279" actId="1076"/>
        <pc:sldMkLst>
          <pc:docMk/>
          <pc:sldMk cId="306332913" sldId="304"/>
        </pc:sldMkLst>
        <pc:spChg chg="add del mod">
          <ac:chgData name="Nguyen Bich Ngoc" userId="66b5d03f9f54eb73" providerId="LiveId" clId="{407E2A2C-DE61-49E7-BAA5-E0F199E6494C}" dt="2023-04-22T16:43:05.933" v="5278" actId="478"/>
          <ac:spMkLst>
            <pc:docMk/>
            <pc:sldMk cId="306332913" sldId="304"/>
            <ac:spMk id="7" creationId="{C354E7C8-22C1-F3BD-DF0D-AC2B49F94DC9}"/>
          </ac:spMkLst>
        </pc:spChg>
        <pc:spChg chg="add mod">
          <ac:chgData name="Nguyen Bich Ngoc" userId="66b5d03f9f54eb73" providerId="LiveId" clId="{407E2A2C-DE61-49E7-BAA5-E0F199E6494C}" dt="2023-04-22T16:42:59.739" v="5276" actId="14100"/>
          <ac:spMkLst>
            <pc:docMk/>
            <pc:sldMk cId="306332913" sldId="304"/>
            <ac:spMk id="12" creationId="{DDA4A697-1545-9310-7A94-B440F0AF0807}"/>
          </ac:spMkLst>
        </pc:spChg>
        <pc:spChg chg="add mod">
          <ac:chgData name="Nguyen Bich Ngoc" userId="66b5d03f9f54eb73" providerId="LiveId" clId="{407E2A2C-DE61-49E7-BAA5-E0F199E6494C}" dt="2023-04-22T16:43:10.859" v="5279" actId="1076"/>
          <ac:spMkLst>
            <pc:docMk/>
            <pc:sldMk cId="306332913" sldId="304"/>
            <ac:spMk id="13" creationId="{68BA4661-547A-C6B6-F988-3A04BB70374E}"/>
          </ac:spMkLst>
        </pc:spChg>
        <pc:picChg chg="del">
          <ac:chgData name="Nguyen Bich Ngoc" userId="66b5d03f9f54eb73" providerId="LiveId" clId="{407E2A2C-DE61-49E7-BAA5-E0F199E6494C}" dt="2023-04-22T16:36:32.622" v="5253" actId="478"/>
          <ac:picMkLst>
            <pc:docMk/>
            <pc:sldMk cId="306332913" sldId="304"/>
            <ac:picMk id="3" creationId="{4E4E54FD-33CC-ADDA-2132-20CF56BD7393}"/>
          </ac:picMkLst>
        </pc:picChg>
        <pc:picChg chg="del">
          <ac:chgData name="Nguyen Bich Ngoc" userId="66b5d03f9f54eb73" providerId="LiveId" clId="{407E2A2C-DE61-49E7-BAA5-E0F199E6494C}" dt="2023-04-22T16:40:56.839" v="5260" actId="478"/>
          <ac:picMkLst>
            <pc:docMk/>
            <pc:sldMk cId="306332913" sldId="304"/>
            <ac:picMk id="6" creationId="{2430D0AD-DD95-84C8-DD7B-08871BDE9679}"/>
          </ac:picMkLst>
        </pc:picChg>
        <pc:picChg chg="add mod">
          <ac:chgData name="Nguyen Bich Ngoc" userId="66b5d03f9f54eb73" providerId="LiveId" clId="{407E2A2C-DE61-49E7-BAA5-E0F199E6494C}" dt="2023-04-22T16:42:39.730" v="5271" actId="14100"/>
          <ac:picMkLst>
            <pc:docMk/>
            <pc:sldMk cId="306332913" sldId="304"/>
            <ac:picMk id="10" creationId="{D88C7E67-7F19-B0FF-7912-115E6C383792}"/>
          </ac:picMkLst>
        </pc:picChg>
        <pc:picChg chg="add mod">
          <ac:chgData name="Nguyen Bich Ngoc" userId="66b5d03f9f54eb73" providerId="LiveId" clId="{407E2A2C-DE61-49E7-BAA5-E0F199E6494C}" dt="2023-04-22T16:42:43.299" v="5273" actId="1076"/>
          <ac:picMkLst>
            <pc:docMk/>
            <pc:sldMk cId="306332913" sldId="304"/>
            <ac:picMk id="1026" creationId="{29E414ED-9B56-F5F6-0076-CDB54ECE9075}"/>
          </ac:picMkLst>
        </pc:picChg>
        <pc:picChg chg="add del mod">
          <ac:chgData name="Nguyen Bich Ngoc" userId="66b5d03f9f54eb73" providerId="LiveId" clId="{407E2A2C-DE61-49E7-BAA5-E0F199E6494C}" dt="2023-04-22T16:41:31.151" v="5267" actId="478"/>
          <ac:picMkLst>
            <pc:docMk/>
            <pc:sldMk cId="306332913" sldId="304"/>
            <ac:picMk id="1028" creationId="{ABD10775-1458-309F-46D7-E5FBAF1C19B5}"/>
          </ac:picMkLst>
        </pc:picChg>
      </pc:sldChg>
      <pc:sldChg chg="addSp delSp modSp add mod">
        <pc:chgData name="Nguyen Bich Ngoc" userId="66b5d03f9f54eb73" providerId="LiveId" clId="{407E2A2C-DE61-49E7-BAA5-E0F199E6494C}" dt="2023-04-22T17:16:13.816" v="5319" actId="1076"/>
        <pc:sldMkLst>
          <pc:docMk/>
          <pc:sldMk cId="3007911028" sldId="305"/>
        </pc:sldMkLst>
        <pc:picChg chg="add mod">
          <ac:chgData name="Nguyen Bich Ngoc" userId="66b5d03f9f54eb73" providerId="LiveId" clId="{407E2A2C-DE61-49E7-BAA5-E0F199E6494C}" dt="2023-04-22T17:16:13.816" v="5319" actId="1076"/>
          <ac:picMkLst>
            <pc:docMk/>
            <pc:sldMk cId="3007911028" sldId="305"/>
            <ac:picMk id="3" creationId="{675B1205-2B83-FE00-AB05-DEF3498CAA2B}"/>
          </ac:picMkLst>
        </pc:picChg>
        <pc:picChg chg="del">
          <ac:chgData name="Nguyen Bich Ngoc" userId="66b5d03f9f54eb73" providerId="LiveId" clId="{407E2A2C-DE61-49E7-BAA5-E0F199E6494C}" dt="2023-04-22T17:08:10.596" v="5300" actId="478"/>
          <ac:picMkLst>
            <pc:docMk/>
            <pc:sldMk cId="3007911028" sldId="305"/>
            <ac:picMk id="6" creationId="{2430D0AD-DD95-84C8-DD7B-08871BDE9679}"/>
          </ac:picMkLst>
        </pc:picChg>
        <pc:picChg chg="add del mod">
          <ac:chgData name="Nguyen Bich Ngoc" userId="66b5d03f9f54eb73" providerId="LiveId" clId="{407E2A2C-DE61-49E7-BAA5-E0F199E6494C}" dt="2023-04-22T17:12:20.239" v="5305" actId="478"/>
          <ac:picMkLst>
            <pc:docMk/>
            <pc:sldMk cId="3007911028" sldId="305"/>
            <ac:picMk id="9" creationId="{1052CA45-391C-0FAB-DF0E-5862ADC64A64}"/>
          </ac:picMkLst>
        </pc:picChg>
        <pc:picChg chg="add mod modCrop">
          <ac:chgData name="Nguyen Bich Ngoc" userId="66b5d03f9f54eb73" providerId="LiveId" clId="{407E2A2C-DE61-49E7-BAA5-E0F199E6494C}" dt="2023-04-22T17:15:55.090" v="5316" actId="732"/>
          <ac:picMkLst>
            <pc:docMk/>
            <pc:sldMk cId="3007911028" sldId="305"/>
            <ac:picMk id="10" creationId="{D163D92F-C3EC-9AF3-5EB1-B6B9A739B108}"/>
          </ac:picMkLst>
        </pc:picChg>
        <pc:picChg chg="add del mod">
          <ac:chgData name="Nguyen Bich Ngoc" userId="66b5d03f9f54eb73" providerId="LiveId" clId="{407E2A2C-DE61-49E7-BAA5-E0F199E6494C}" dt="2023-04-22T17:15:28.642" v="5310"/>
          <ac:picMkLst>
            <pc:docMk/>
            <pc:sldMk cId="3007911028" sldId="305"/>
            <ac:picMk id="11" creationId="{59D06727-17D8-49FB-B419-212AD25BF2F3}"/>
          </ac:picMkLst>
        </pc:picChg>
        <pc:picChg chg="add mod modCrop">
          <ac:chgData name="Nguyen Bich Ngoc" userId="66b5d03f9f54eb73" providerId="LiveId" clId="{407E2A2C-DE61-49E7-BAA5-E0F199E6494C}" dt="2023-04-22T17:16:01.835" v="5318" actId="1076"/>
          <ac:picMkLst>
            <pc:docMk/>
            <pc:sldMk cId="3007911028" sldId="305"/>
            <ac:picMk id="12" creationId="{8F1372C9-0E6F-66E8-5133-5F8A40EB2C48}"/>
          </ac:picMkLst>
        </pc:picChg>
        <pc:picChg chg="del">
          <ac:chgData name="Nguyen Bich Ngoc" userId="66b5d03f9f54eb73" providerId="LiveId" clId="{407E2A2C-DE61-49E7-BAA5-E0F199E6494C}" dt="2023-04-22T17:06:46.544" v="5297" actId="478"/>
          <ac:picMkLst>
            <pc:docMk/>
            <pc:sldMk cId="3007911028" sldId="305"/>
            <ac:picMk id="1026" creationId="{29E414ED-9B56-F5F6-0076-CDB54ECE9075}"/>
          </ac:picMkLst>
        </pc:picChg>
      </pc:sldChg>
      <pc:sldChg chg="addSp delSp modSp add mod">
        <pc:chgData name="Nguyen Bich Ngoc" userId="66b5d03f9f54eb73" providerId="LiveId" clId="{407E2A2C-DE61-49E7-BAA5-E0F199E6494C}" dt="2023-04-22T16:50:28.036" v="5294" actId="1076"/>
        <pc:sldMkLst>
          <pc:docMk/>
          <pc:sldMk cId="3534939948" sldId="306"/>
        </pc:sldMkLst>
        <pc:spChg chg="add">
          <ac:chgData name="Nguyen Bich Ngoc" userId="66b5d03f9f54eb73" providerId="LiveId" clId="{407E2A2C-DE61-49E7-BAA5-E0F199E6494C}" dt="2023-04-22T16:50:12.376" v="5290"/>
          <ac:spMkLst>
            <pc:docMk/>
            <pc:sldMk cId="3534939948" sldId="306"/>
            <ac:spMk id="3" creationId="{8382D65A-3344-DC3C-D684-C04EC66B7EF1}"/>
          </ac:spMkLst>
        </pc:spChg>
        <pc:picChg chg="del">
          <ac:chgData name="Nguyen Bich Ngoc" userId="66b5d03f9f54eb73" providerId="LiveId" clId="{407E2A2C-DE61-49E7-BAA5-E0F199E6494C}" dt="2023-04-22T16:44:15.295" v="5283" actId="478"/>
          <ac:picMkLst>
            <pc:docMk/>
            <pc:sldMk cId="3534939948" sldId="306"/>
            <ac:picMk id="6" creationId="{67ADFC54-BA45-769A-F258-FED3E0A26EEB}"/>
          </ac:picMkLst>
        </pc:picChg>
        <pc:picChg chg="mod">
          <ac:chgData name="Nguyen Bich Ngoc" userId="66b5d03f9f54eb73" providerId="LiveId" clId="{407E2A2C-DE61-49E7-BAA5-E0F199E6494C}" dt="2023-04-22T16:50:28.036" v="5294" actId="1076"/>
          <ac:picMkLst>
            <pc:docMk/>
            <pc:sldMk cId="3534939948" sldId="306"/>
            <ac:picMk id="7" creationId="{C628AB1E-C53B-ACF9-4A5F-066B4D1DF54D}"/>
          </ac:picMkLst>
        </pc:picChg>
        <pc:picChg chg="add mod">
          <ac:chgData name="Nguyen Bich Ngoc" userId="66b5d03f9f54eb73" providerId="LiveId" clId="{407E2A2C-DE61-49E7-BAA5-E0F199E6494C}" dt="2023-04-22T16:50:26.204" v="5293" actId="1076"/>
          <ac:picMkLst>
            <pc:docMk/>
            <pc:sldMk cId="3534939948" sldId="306"/>
            <ac:picMk id="9" creationId="{18083E7B-B911-3B6C-2957-ABDC9E371F0B}"/>
          </ac:picMkLst>
        </pc:picChg>
      </pc:sldChg>
      <pc:sldChg chg="addSp new del">
        <pc:chgData name="Nguyen Bich Ngoc" userId="66b5d03f9f54eb73" providerId="LiveId" clId="{407E2A2C-DE61-49E7-BAA5-E0F199E6494C}" dt="2023-04-22T18:16:47.801" v="5550" actId="47"/>
        <pc:sldMkLst>
          <pc:docMk/>
          <pc:sldMk cId="1844636753" sldId="307"/>
        </pc:sldMkLst>
        <pc:spChg chg="add">
          <ac:chgData name="Nguyen Bich Ngoc" userId="66b5d03f9f54eb73" providerId="LiveId" clId="{407E2A2C-DE61-49E7-BAA5-E0F199E6494C}" dt="2023-04-22T17:55:32.461" v="5390"/>
          <ac:spMkLst>
            <pc:docMk/>
            <pc:sldMk cId="1844636753" sldId="307"/>
            <ac:spMk id="6" creationId="{8432801D-86EE-F7CD-AA69-CB9E1C0CB0CD}"/>
          </ac:spMkLst>
        </pc:spChg>
      </pc:sldChg>
      <pc:sldChg chg="addSp delSp modSp add mod">
        <pc:chgData name="Nguyen Bich Ngoc" userId="66b5d03f9f54eb73" providerId="LiveId" clId="{407E2A2C-DE61-49E7-BAA5-E0F199E6494C}" dt="2023-04-22T17:59:25.838" v="5420" actId="1076"/>
        <pc:sldMkLst>
          <pc:docMk/>
          <pc:sldMk cId="1810595345" sldId="308"/>
        </pc:sldMkLst>
        <pc:spChg chg="mod">
          <ac:chgData name="Nguyen Bich Ngoc" userId="66b5d03f9f54eb73" providerId="LiveId" clId="{407E2A2C-DE61-49E7-BAA5-E0F199E6494C}" dt="2023-04-22T17:56:46.718" v="5412" actId="20577"/>
          <ac:spMkLst>
            <pc:docMk/>
            <pc:sldMk cId="1810595345" sldId="308"/>
            <ac:spMk id="6" creationId="{3E6D6FEB-88CB-0229-1B3F-9CFB28C57759}"/>
          </ac:spMkLst>
        </pc:spChg>
        <pc:spChg chg="del">
          <ac:chgData name="Nguyen Bich Ngoc" userId="66b5d03f9f54eb73" providerId="LiveId" clId="{407E2A2C-DE61-49E7-BAA5-E0F199E6494C}" dt="2023-04-22T17:55:37.987" v="5391" actId="478"/>
          <ac:spMkLst>
            <pc:docMk/>
            <pc:sldMk cId="1810595345" sldId="308"/>
            <ac:spMk id="9" creationId="{3EB5D394-ACEC-6C2C-C130-3621F8F0E2D9}"/>
          </ac:spMkLst>
        </pc:spChg>
        <pc:spChg chg="add">
          <ac:chgData name="Nguyen Bich Ngoc" userId="66b5d03f9f54eb73" providerId="LiveId" clId="{407E2A2C-DE61-49E7-BAA5-E0F199E6494C}" dt="2023-04-22T17:57:40.344" v="5413"/>
          <ac:spMkLst>
            <pc:docMk/>
            <pc:sldMk cId="1810595345" sldId="308"/>
            <ac:spMk id="10" creationId="{82A95AC7-887D-C982-207F-407C4E7531A7}"/>
          </ac:spMkLst>
        </pc:spChg>
        <pc:picChg chg="add del mod">
          <ac:chgData name="Nguyen Bich Ngoc" userId="66b5d03f9f54eb73" providerId="LiveId" clId="{407E2A2C-DE61-49E7-BAA5-E0F199E6494C}" dt="2023-04-22T17:56:05.640" v="5394" actId="478"/>
          <ac:picMkLst>
            <pc:docMk/>
            <pc:sldMk cId="1810595345" sldId="308"/>
            <ac:picMk id="2" creationId="{34E094B6-35B1-EA56-3916-238E1933012F}"/>
          </ac:picMkLst>
        </pc:picChg>
        <pc:picChg chg="del">
          <ac:chgData name="Nguyen Bich Ngoc" userId="66b5d03f9f54eb73" providerId="LiveId" clId="{407E2A2C-DE61-49E7-BAA5-E0F199E6494C}" dt="2023-04-22T17:55:37.987" v="5391" actId="478"/>
          <ac:picMkLst>
            <pc:docMk/>
            <pc:sldMk cId="1810595345" sldId="308"/>
            <ac:picMk id="3" creationId="{98A817E9-9ED7-6377-AC4B-8B576FFA42F4}"/>
          </ac:picMkLst>
        </pc:picChg>
        <pc:picChg chg="add mod">
          <ac:chgData name="Nguyen Bich Ngoc" userId="66b5d03f9f54eb73" providerId="LiveId" clId="{407E2A2C-DE61-49E7-BAA5-E0F199E6494C}" dt="2023-04-22T17:59:25.838" v="5420" actId="1076"/>
          <ac:picMkLst>
            <pc:docMk/>
            <pc:sldMk cId="1810595345" sldId="308"/>
            <ac:picMk id="7" creationId="{B7E3D6DE-014D-87F3-EC9A-F69B2FA528BA}"/>
          </ac:picMkLst>
        </pc:picChg>
        <pc:picChg chg="add mod">
          <ac:chgData name="Nguyen Bich Ngoc" userId="66b5d03f9f54eb73" providerId="LiveId" clId="{407E2A2C-DE61-49E7-BAA5-E0F199E6494C}" dt="2023-04-22T17:59:25.368" v="5419" actId="1076"/>
          <ac:picMkLst>
            <pc:docMk/>
            <pc:sldMk cId="1810595345" sldId="308"/>
            <ac:picMk id="11" creationId="{F37BA17E-C067-FCE6-EA34-70DE00610BE6}"/>
          </ac:picMkLst>
        </pc:picChg>
      </pc:sldChg>
      <pc:sldChg chg="addSp delSp modSp add mod">
        <pc:chgData name="Nguyen Bich Ngoc" userId="66b5d03f9f54eb73" providerId="LiveId" clId="{407E2A2C-DE61-49E7-BAA5-E0F199E6494C}" dt="2023-04-22T18:16:10.451" v="5549" actId="14100"/>
        <pc:sldMkLst>
          <pc:docMk/>
          <pc:sldMk cId="2126655750" sldId="309"/>
        </pc:sldMkLst>
        <pc:spChg chg="mod">
          <ac:chgData name="Nguyen Bich Ngoc" userId="66b5d03f9f54eb73" providerId="LiveId" clId="{407E2A2C-DE61-49E7-BAA5-E0F199E6494C}" dt="2023-04-22T18:02:02.912" v="5464" actId="20577"/>
          <ac:spMkLst>
            <pc:docMk/>
            <pc:sldMk cId="2126655750" sldId="309"/>
            <ac:spMk id="6" creationId="{3E6D6FEB-88CB-0229-1B3F-9CFB28C57759}"/>
          </ac:spMkLst>
        </pc:spChg>
        <pc:picChg chg="del">
          <ac:chgData name="Nguyen Bich Ngoc" userId="66b5d03f9f54eb73" providerId="LiveId" clId="{407E2A2C-DE61-49E7-BAA5-E0F199E6494C}" dt="2023-04-22T18:00:27.136" v="5422" actId="478"/>
          <ac:picMkLst>
            <pc:docMk/>
            <pc:sldMk cId="2126655750" sldId="309"/>
            <ac:picMk id="7" creationId="{B7E3D6DE-014D-87F3-EC9A-F69B2FA528BA}"/>
          </ac:picMkLst>
        </pc:picChg>
        <pc:picChg chg="del">
          <ac:chgData name="Nguyen Bich Ngoc" userId="66b5d03f9f54eb73" providerId="LiveId" clId="{407E2A2C-DE61-49E7-BAA5-E0F199E6494C}" dt="2023-04-22T18:00:29.065" v="5423" actId="478"/>
          <ac:picMkLst>
            <pc:docMk/>
            <pc:sldMk cId="2126655750" sldId="309"/>
            <ac:picMk id="11" creationId="{F37BA17E-C067-FCE6-EA34-70DE00610BE6}"/>
          </ac:picMkLst>
        </pc:picChg>
        <pc:picChg chg="add mod">
          <ac:chgData name="Nguyen Bich Ngoc" userId="66b5d03f9f54eb73" providerId="LiveId" clId="{407E2A2C-DE61-49E7-BAA5-E0F199E6494C}" dt="2023-04-22T18:16:10.451" v="5549" actId="14100"/>
          <ac:picMkLst>
            <pc:docMk/>
            <pc:sldMk cId="2126655750" sldId="309"/>
            <ac:picMk id="8194" creationId="{D24AB124-BB75-A998-1576-21D2A7C7B414}"/>
          </ac:picMkLst>
        </pc:picChg>
      </pc:sldChg>
      <pc:sldChg chg="addSp delSp modSp new mod ord modClrScheme chgLayout modNotesTx">
        <pc:chgData name="Nguyen Bich Ngoc" userId="66b5d03f9f54eb73" providerId="LiveId" clId="{407E2A2C-DE61-49E7-BAA5-E0F199E6494C}" dt="2023-04-22T18:15:41.218" v="5548" actId="20577"/>
        <pc:sldMkLst>
          <pc:docMk/>
          <pc:sldMk cId="2568888586" sldId="310"/>
        </pc:sldMkLst>
        <pc:spChg chg="mod ord">
          <ac:chgData name="Nguyen Bich Ngoc" userId="66b5d03f9f54eb73" providerId="LiveId" clId="{407E2A2C-DE61-49E7-BAA5-E0F199E6494C}" dt="2023-04-22T18:12:35.031" v="5503" actId="700"/>
          <ac:spMkLst>
            <pc:docMk/>
            <pc:sldMk cId="2568888586" sldId="310"/>
            <ac:spMk id="2" creationId="{93EF71D8-5B50-E0F1-A731-8EA8F9654390}"/>
          </ac:spMkLst>
        </pc:spChg>
        <pc:spChg chg="del mod ord">
          <ac:chgData name="Nguyen Bich Ngoc" userId="66b5d03f9f54eb73" providerId="LiveId" clId="{407E2A2C-DE61-49E7-BAA5-E0F199E6494C}" dt="2023-04-22T18:12:58.707" v="5511" actId="478"/>
          <ac:spMkLst>
            <pc:docMk/>
            <pc:sldMk cId="2568888586" sldId="310"/>
            <ac:spMk id="3" creationId="{4FE82C7E-FD55-A9EC-AE9E-4B8D44E2933E}"/>
          </ac:spMkLst>
        </pc:spChg>
        <pc:spChg chg="mod ord">
          <ac:chgData name="Nguyen Bich Ngoc" userId="66b5d03f9f54eb73" providerId="LiveId" clId="{407E2A2C-DE61-49E7-BAA5-E0F199E6494C}" dt="2023-04-22T18:12:35.031" v="5503" actId="700"/>
          <ac:spMkLst>
            <pc:docMk/>
            <pc:sldMk cId="2568888586" sldId="310"/>
            <ac:spMk id="4" creationId="{538ABAAD-E6CE-A9FF-BAE7-6357ACD3D56D}"/>
          </ac:spMkLst>
        </pc:spChg>
        <pc:spChg chg="mod ord">
          <ac:chgData name="Nguyen Bich Ngoc" userId="66b5d03f9f54eb73" providerId="LiveId" clId="{407E2A2C-DE61-49E7-BAA5-E0F199E6494C}" dt="2023-04-22T18:12:35.031" v="5503" actId="700"/>
          <ac:spMkLst>
            <pc:docMk/>
            <pc:sldMk cId="2568888586" sldId="310"/>
            <ac:spMk id="5" creationId="{3B44DAA0-55DC-3885-8922-BBDDDC69B739}"/>
          </ac:spMkLst>
        </pc:spChg>
        <pc:spChg chg="add del mod ord">
          <ac:chgData name="Nguyen Bich Ngoc" userId="66b5d03f9f54eb73" providerId="LiveId" clId="{407E2A2C-DE61-49E7-BAA5-E0F199E6494C}" dt="2023-04-22T18:12:35.031" v="5503" actId="700"/>
          <ac:spMkLst>
            <pc:docMk/>
            <pc:sldMk cId="2568888586" sldId="310"/>
            <ac:spMk id="7" creationId="{4A94F725-CB02-3E88-A20D-3048FE674323}"/>
          </ac:spMkLst>
        </pc:spChg>
        <pc:spChg chg="add del mod ord">
          <ac:chgData name="Nguyen Bich Ngoc" userId="66b5d03f9f54eb73" providerId="LiveId" clId="{407E2A2C-DE61-49E7-BAA5-E0F199E6494C}" dt="2023-04-22T18:12:35.031" v="5503" actId="700"/>
          <ac:spMkLst>
            <pc:docMk/>
            <pc:sldMk cId="2568888586" sldId="310"/>
            <ac:spMk id="8" creationId="{0EAAF4A7-0D67-9A6D-3E85-787E946F85AD}"/>
          </ac:spMkLst>
        </pc:spChg>
        <pc:spChg chg="add del mod ord">
          <ac:chgData name="Nguyen Bich Ngoc" userId="66b5d03f9f54eb73" providerId="LiveId" clId="{407E2A2C-DE61-49E7-BAA5-E0F199E6494C}" dt="2023-04-22T18:12:35.031" v="5503" actId="700"/>
          <ac:spMkLst>
            <pc:docMk/>
            <pc:sldMk cId="2568888586" sldId="310"/>
            <ac:spMk id="9" creationId="{0F4A4064-5FBC-CEB9-6C92-75C86D9DA05A}"/>
          </ac:spMkLst>
        </pc:spChg>
        <pc:spChg chg="add del mod ord">
          <ac:chgData name="Nguyen Bich Ngoc" userId="66b5d03f9f54eb73" providerId="LiveId" clId="{407E2A2C-DE61-49E7-BAA5-E0F199E6494C}" dt="2023-04-22T18:12:34.356" v="5502" actId="700"/>
          <ac:spMkLst>
            <pc:docMk/>
            <pc:sldMk cId="2568888586" sldId="310"/>
            <ac:spMk id="10" creationId="{44FE8C63-02A7-1058-612B-EB0D6D5275C7}"/>
          </ac:spMkLst>
        </pc:spChg>
        <pc:spChg chg="add">
          <ac:chgData name="Nguyen Bich Ngoc" userId="66b5d03f9f54eb73" providerId="LiveId" clId="{407E2A2C-DE61-49E7-BAA5-E0F199E6494C}" dt="2023-04-22T18:12:43.454" v="5506"/>
          <ac:spMkLst>
            <pc:docMk/>
            <pc:sldMk cId="2568888586" sldId="310"/>
            <ac:spMk id="11" creationId="{5363D0FB-0C3F-67B3-62C3-8EF15B273AD0}"/>
          </ac:spMkLst>
        </pc:spChg>
        <pc:spChg chg="add del mod">
          <ac:chgData name="Nguyen Bich Ngoc" userId="66b5d03f9f54eb73" providerId="LiveId" clId="{407E2A2C-DE61-49E7-BAA5-E0F199E6494C}" dt="2023-04-22T18:13:02.047" v="5512" actId="478"/>
          <ac:spMkLst>
            <pc:docMk/>
            <pc:sldMk cId="2568888586" sldId="310"/>
            <ac:spMk id="14" creationId="{46855145-13F3-D2DF-484B-6CDF14B33902}"/>
          </ac:spMkLst>
        </pc:spChg>
        <pc:spChg chg="add mod">
          <ac:chgData name="Nguyen Bich Ngoc" userId="66b5d03f9f54eb73" providerId="LiveId" clId="{407E2A2C-DE61-49E7-BAA5-E0F199E6494C}" dt="2023-04-22T18:13:57.014" v="5514"/>
          <ac:spMkLst>
            <pc:docMk/>
            <pc:sldMk cId="2568888586" sldId="310"/>
            <ac:spMk id="15" creationId="{DBB005C6-35E3-EF71-FC89-CA3AAE403222}"/>
          </ac:spMkLst>
        </pc:spChg>
        <pc:spChg chg="add mod">
          <ac:chgData name="Nguyen Bich Ngoc" userId="66b5d03f9f54eb73" providerId="LiveId" clId="{407E2A2C-DE61-49E7-BAA5-E0F199E6494C}" dt="2023-04-22T18:14:27.082" v="5517"/>
          <ac:spMkLst>
            <pc:docMk/>
            <pc:sldMk cId="2568888586" sldId="310"/>
            <ac:spMk id="17" creationId="{14DF49C3-DF85-2499-0A40-4DD7E6E95238}"/>
          </ac:spMkLst>
        </pc:spChg>
        <pc:spChg chg="add mod">
          <ac:chgData name="Nguyen Bich Ngoc" userId="66b5d03f9f54eb73" providerId="LiveId" clId="{407E2A2C-DE61-49E7-BAA5-E0F199E6494C}" dt="2023-04-22T18:15:32.999" v="5538" actId="1076"/>
          <ac:spMkLst>
            <pc:docMk/>
            <pc:sldMk cId="2568888586" sldId="310"/>
            <ac:spMk id="19" creationId="{491CA317-19FE-D726-A3C4-450662692E09}"/>
          </ac:spMkLst>
        </pc:spChg>
        <pc:spChg chg="add mod">
          <ac:chgData name="Nguyen Bich Ngoc" userId="66b5d03f9f54eb73" providerId="LiveId" clId="{407E2A2C-DE61-49E7-BAA5-E0F199E6494C}" dt="2023-04-22T18:15:41.218" v="5548" actId="20577"/>
          <ac:spMkLst>
            <pc:docMk/>
            <pc:sldMk cId="2568888586" sldId="310"/>
            <ac:spMk id="20" creationId="{745B5B2E-3079-37CA-50FD-848B6E3DDF65}"/>
          </ac:spMkLst>
        </pc:spChg>
        <pc:picChg chg="add del mod">
          <ac:chgData name="Nguyen Bich Ngoc" userId="66b5d03f9f54eb73" providerId="LiveId" clId="{407E2A2C-DE61-49E7-BAA5-E0F199E6494C}" dt="2023-04-22T18:13:05.905" v="5513" actId="478"/>
          <ac:picMkLst>
            <pc:docMk/>
            <pc:sldMk cId="2568888586" sldId="310"/>
            <ac:picMk id="6" creationId="{35EBBEBB-4981-3604-2619-A6D3896E972A}"/>
          </ac:picMkLst>
        </pc:picChg>
        <pc:picChg chg="add del mod">
          <ac:chgData name="Nguyen Bich Ngoc" userId="66b5d03f9f54eb73" providerId="LiveId" clId="{407E2A2C-DE61-49E7-BAA5-E0F199E6494C}" dt="2023-04-22T18:14:33.258" v="5520" actId="478"/>
          <ac:picMkLst>
            <pc:docMk/>
            <pc:sldMk cId="2568888586" sldId="310"/>
            <ac:picMk id="12" creationId="{2310B729-0664-ACB7-8057-E5C9D13E820B}"/>
          </ac:picMkLst>
        </pc:picChg>
        <pc:picChg chg="add mod">
          <ac:chgData name="Nguyen Bich Ngoc" userId="66b5d03f9f54eb73" providerId="LiveId" clId="{407E2A2C-DE61-49E7-BAA5-E0F199E6494C}" dt="2023-04-22T18:15:00.146" v="5525" actId="12789"/>
          <ac:picMkLst>
            <pc:docMk/>
            <pc:sldMk cId="2568888586" sldId="310"/>
            <ac:picMk id="16" creationId="{731EF792-54BA-2EC1-DD91-C4EED7F8766F}"/>
          </ac:picMkLst>
        </pc:picChg>
        <pc:picChg chg="add mod">
          <ac:chgData name="Nguyen Bich Ngoc" userId="66b5d03f9f54eb73" providerId="LiveId" clId="{407E2A2C-DE61-49E7-BAA5-E0F199E6494C}" dt="2023-04-22T18:15:11.940" v="5526" actId="1076"/>
          <ac:picMkLst>
            <pc:docMk/>
            <pc:sldMk cId="2568888586" sldId="310"/>
            <ac:picMk id="18" creationId="{F2976B30-C645-65B7-1D4A-225D208A3024}"/>
          </ac:picMkLst>
        </pc:picChg>
      </pc:sldChg>
      <pc:sldChg chg="new del">
        <pc:chgData name="Nguyen Bich Ngoc" userId="66b5d03f9f54eb73" providerId="LiveId" clId="{407E2A2C-DE61-49E7-BAA5-E0F199E6494C}" dt="2023-04-22T20:06:35.068" v="5627" actId="47"/>
        <pc:sldMkLst>
          <pc:docMk/>
          <pc:sldMk cId="432935515" sldId="311"/>
        </pc:sldMkLst>
      </pc:sldChg>
      <pc:sldChg chg="new del">
        <pc:chgData name="Nguyen Bich Ngoc" userId="66b5d03f9f54eb73" providerId="LiveId" clId="{407E2A2C-DE61-49E7-BAA5-E0F199E6494C}" dt="2023-04-22T18:26:22.629" v="5557" actId="47"/>
        <pc:sldMkLst>
          <pc:docMk/>
          <pc:sldMk cId="1797904176" sldId="311"/>
        </pc:sldMkLst>
      </pc:sldChg>
      <pc:sldChg chg="addSp delSp modSp add mod">
        <pc:chgData name="Nguyen Bich Ngoc" userId="66b5d03f9f54eb73" providerId="LiveId" clId="{407E2A2C-DE61-49E7-BAA5-E0F199E6494C}" dt="2023-04-22T20:06:26.775" v="5626" actId="14100"/>
        <pc:sldMkLst>
          <pc:docMk/>
          <pc:sldMk cId="172552892" sldId="312"/>
        </pc:sldMkLst>
        <pc:spChg chg="del">
          <ac:chgData name="Nguyen Bich Ngoc" userId="66b5d03f9f54eb73" providerId="LiveId" clId="{407E2A2C-DE61-49E7-BAA5-E0F199E6494C}" dt="2023-04-22T20:06:17.040" v="5621" actId="478"/>
          <ac:spMkLst>
            <pc:docMk/>
            <pc:sldMk cId="172552892" sldId="312"/>
            <ac:spMk id="19" creationId="{491CA317-19FE-D726-A3C4-450662692E09}"/>
          </ac:spMkLst>
        </pc:spChg>
        <pc:spChg chg="del">
          <ac:chgData name="Nguyen Bich Ngoc" userId="66b5d03f9f54eb73" providerId="LiveId" clId="{407E2A2C-DE61-49E7-BAA5-E0F199E6494C}" dt="2023-04-22T20:06:17.040" v="5621" actId="478"/>
          <ac:spMkLst>
            <pc:docMk/>
            <pc:sldMk cId="172552892" sldId="312"/>
            <ac:spMk id="20" creationId="{745B5B2E-3079-37CA-50FD-848B6E3DDF65}"/>
          </ac:spMkLst>
        </pc:spChg>
        <pc:picChg chg="add mod">
          <ac:chgData name="Nguyen Bich Ngoc" userId="66b5d03f9f54eb73" providerId="LiveId" clId="{407E2A2C-DE61-49E7-BAA5-E0F199E6494C}" dt="2023-04-22T20:06:26.775" v="5626" actId="14100"/>
          <ac:picMkLst>
            <pc:docMk/>
            <pc:sldMk cId="172552892" sldId="312"/>
            <ac:picMk id="3" creationId="{D9260EF1-4DB9-0149-1112-9133D6BE09C8}"/>
          </ac:picMkLst>
        </pc:picChg>
        <pc:picChg chg="del">
          <ac:chgData name="Nguyen Bich Ngoc" userId="66b5d03f9f54eb73" providerId="LiveId" clId="{407E2A2C-DE61-49E7-BAA5-E0F199E6494C}" dt="2023-04-22T20:06:09.919" v="5619" actId="478"/>
          <ac:picMkLst>
            <pc:docMk/>
            <pc:sldMk cId="172552892" sldId="312"/>
            <ac:picMk id="16" creationId="{731EF792-54BA-2EC1-DD91-C4EED7F8766F}"/>
          </ac:picMkLst>
        </pc:picChg>
        <pc:picChg chg="del">
          <ac:chgData name="Nguyen Bich Ngoc" userId="66b5d03f9f54eb73" providerId="LiveId" clId="{407E2A2C-DE61-49E7-BAA5-E0F199E6494C}" dt="2023-04-22T20:06:11.725" v="5620" actId="478"/>
          <ac:picMkLst>
            <pc:docMk/>
            <pc:sldMk cId="172552892" sldId="312"/>
            <ac:picMk id="18" creationId="{F2976B30-C645-65B7-1D4A-225D208A3024}"/>
          </ac:picMkLst>
        </pc:picChg>
      </pc:sldChg>
      <pc:sldChg chg="add del">
        <pc:chgData name="Nguyen Bich Ngoc" userId="66b5d03f9f54eb73" providerId="LiveId" clId="{407E2A2C-DE61-49E7-BAA5-E0F199E6494C}" dt="2023-04-22T18:26:17.632" v="5556" actId="47"/>
        <pc:sldMkLst>
          <pc:docMk/>
          <pc:sldMk cId="1434145937" sldId="312"/>
        </pc:sldMkLst>
      </pc:sldChg>
      <pc:sldChg chg="modSp add del mod ord">
        <pc:chgData name="Nguyen Bich Ngoc" userId="66b5d03f9f54eb73" providerId="LiveId" clId="{407E2A2C-DE61-49E7-BAA5-E0F199E6494C}" dt="2023-04-22T20:33:25.988" v="6082" actId="47"/>
        <pc:sldMkLst>
          <pc:docMk/>
          <pc:sldMk cId="3805996009" sldId="313"/>
        </pc:sldMkLst>
        <pc:spChg chg="mod">
          <ac:chgData name="Nguyen Bich Ngoc" userId="66b5d03f9f54eb73" providerId="LiveId" clId="{407E2A2C-DE61-49E7-BAA5-E0F199E6494C}" dt="2023-04-22T20:33:07.325" v="6081" actId="20577"/>
          <ac:spMkLst>
            <pc:docMk/>
            <pc:sldMk cId="3805996009" sldId="313"/>
            <ac:spMk id="7" creationId="{641C623B-EEF8-E7C1-37BB-5FB61E5374C8}"/>
          </ac:spMkLst>
        </pc:spChg>
        <pc:graphicFrameChg chg="mod">
          <ac:chgData name="Nguyen Bich Ngoc" userId="66b5d03f9f54eb73" providerId="LiveId" clId="{407E2A2C-DE61-49E7-BAA5-E0F199E6494C}" dt="2023-04-22T20:32:44.586" v="6022" actId="1076"/>
          <ac:graphicFrameMkLst>
            <pc:docMk/>
            <pc:sldMk cId="3805996009" sldId="313"/>
            <ac:graphicFrameMk id="2" creationId="{60A2403A-173E-8865-E9DB-D7ADED96A3A1}"/>
          </ac:graphicFrameMkLst>
        </pc:graphicFrameChg>
      </pc:sldChg>
      <pc:sldChg chg="addSp delSp modSp new mod modNotesTx">
        <pc:chgData name="Nguyen Bich Ngoc" userId="66b5d03f9f54eb73" providerId="LiveId" clId="{407E2A2C-DE61-49E7-BAA5-E0F199E6494C}" dt="2023-04-22T21:35:23.798" v="6941" actId="20577"/>
        <pc:sldMkLst>
          <pc:docMk/>
          <pc:sldMk cId="3323755417" sldId="314"/>
        </pc:sldMkLst>
        <pc:spChg chg="mod">
          <ac:chgData name="Nguyen Bich Ngoc" userId="66b5d03f9f54eb73" providerId="LiveId" clId="{407E2A2C-DE61-49E7-BAA5-E0F199E6494C}" dt="2023-04-22T20:34:38.571" v="6106" actId="20577"/>
          <ac:spMkLst>
            <pc:docMk/>
            <pc:sldMk cId="3323755417" sldId="314"/>
            <ac:spMk id="2" creationId="{45400BC2-A101-B17A-B612-9579F3AF6796}"/>
          </ac:spMkLst>
        </pc:spChg>
        <pc:spChg chg="del">
          <ac:chgData name="Nguyen Bich Ngoc" userId="66b5d03f9f54eb73" providerId="LiveId" clId="{407E2A2C-DE61-49E7-BAA5-E0F199E6494C}" dt="2023-04-22T20:34:41.664" v="6107" actId="478"/>
          <ac:spMkLst>
            <pc:docMk/>
            <pc:sldMk cId="3323755417" sldId="314"/>
            <ac:spMk id="3" creationId="{B977609C-3E86-7D0F-EDAA-79379DB3F255}"/>
          </ac:spMkLst>
        </pc:spChg>
        <pc:spChg chg="add">
          <ac:chgData name="Nguyen Bich Ngoc" userId="66b5d03f9f54eb73" providerId="LiveId" clId="{407E2A2C-DE61-49E7-BAA5-E0F199E6494C}" dt="2023-04-22T20:48:19.135" v="6250"/>
          <ac:spMkLst>
            <pc:docMk/>
            <pc:sldMk cId="3323755417" sldId="314"/>
            <ac:spMk id="7" creationId="{A7A48D86-BBE7-1C30-E5B4-9BF909425669}"/>
          </ac:spMkLst>
        </pc:spChg>
        <pc:spChg chg="add mod">
          <ac:chgData name="Nguyen Bich Ngoc" userId="66b5d03f9f54eb73" providerId="LiveId" clId="{407E2A2C-DE61-49E7-BAA5-E0F199E6494C}" dt="2023-04-22T20:49:41.814" v="6282" actId="1076"/>
          <ac:spMkLst>
            <pc:docMk/>
            <pc:sldMk cId="3323755417" sldId="314"/>
            <ac:spMk id="20" creationId="{981BB728-BCC6-B589-26EB-FF247B6E7A62}"/>
          </ac:spMkLst>
        </pc:spChg>
        <pc:spChg chg="add mod">
          <ac:chgData name="Nguyen Bich Ngoc" userId="66b5d03f9f54eb73" providerId="LiveId" clId="{407E2A2C-DE61-49E7-BAA5-E0F199E6494C}" dt="2023-04-22T20:56:36.642" v="6359"/>
          <ac:spMkLst>
            <pc:docMk/>
            <pc:sldMk cId="3323755417" sldId="314"/>
            <ac:spMk id="21" creationId="{D7DD58CD-DCFC-2797-46F6-6C6B5105D1A0}"/>
          </ac:spMkLst>
        </pc:spChg>
        <pc:picChg chg="add del mod">
          <ac:chgData name="Nguyen Bich Ngoc" userId="66b5d03f9f54eb73" providerId="LiveId" clId="{407E2A2C-DE61-49E7-BAA5-E0F199E6494C}" dt="2023-04-22T20:48:18.673" v="6249" actId="478"/>
          <ac:picMkLst>
            <pc:docMk/>
            <pc:sldMk cId="3323755417" sldId="314"/>
            <ac:picMk id="6" creationId="{C89CA47E-7C7C-19CB-DF94-F7DBD0193B4A}"/>
          </ac:picMkLst>
        </pc:picChg>
        <pc:picChg chg="add mod">
          <ac:chgData name="Nguyen Bich Ngoc" userId="66b5d03f9f54eb73" providerId="LiveId" clId="{407E2A2C-DE61-49E7-BAA5-E0F199E6494C}" dt="2023-04-22T20:48:38.786" v="6254" actId="1076"/>
          <ac:picMkLst>
            <pc:docMk/>
            <pc:sldMk cId="3323755417" sldId="314"/>
            <ac:picMk id="8" creationId="{685310BC-BDA2-15E0-4729-B7B3EB9AB29C}"/>
          </ac:picMkLst>
        </pc:picChg>
        <pc:cxnChg chg="add mod">
          <ac:chgData name="Nguyen Bich Ngoc" userId="66b5d03f9f54eb73" providerId="LiveId" clId="{407E2A2C-DE61-49E7-BAA5-E0F199E6494C}" dt="2023-04-22T20:55:36.914" v="6356" actId="208"/>
          <ac:cxnSpMkLst>
            <pc:docMk/>
            <pc:sldMk cId="3323755417" sldId="314"/>
            <ac:cxnSpMk id="10" creationId="{D5B2BE92-38D0-A1CB-CA25-63DF88E1BD17}"/>
          </ac:cxnSpMkLst>
        </pc:cxnChg>
        <pc:cxnChg chg="add mod">
          <ac:chgData name="Nguyen Bich Ngoc" userId="66b5d03f9f54eb73" providerId="LiveId" clId="{407E2A2C-DE61-49E7-BAA5-E0F199E6494C}" dt="2023-04-22T20:55:28.930" v="6354" actId="208"/>
          <ac:cxnSpMkLst>
            <pc:docMk/>
            <pc:sldMk cId="3323755417" sldId="314"/>
            <ac:cxnSpMk id="11" creationId="{AC882F2A-7DEC-9344-8F9B-C4170BB67E9E}"/>
          </ac:cxnSpMkLst>
        </pc:cxnChg>
        <pc:cxnChg chg="add mod">
          <ac:chgData name="Nguyen Bich Ngoc" userId="66b5d03f9f54eb73" providerId="LiveId" clId="{407E2A2C-DE61-49E7-BAA5-E0F199E6494C}" dt="2023-04-22T20:55:34.109" v="6355" actId="208"/>
          <ac:cxnSpMkLst>
            <pc:docMk/>
            <pc:sldMk cId="3323755417" sldId="314"/>
            <ac:cxnSpMk id="14" creationId="{9485BF3C-6E16-3AC7-05EA-3232C1B0CB25}"/>
          </ac:cxnSpMkLst>
        </pc:cxnChg>
        <pc:cxnChg chg="add mod">
          <ac:chgData name="Nguyen Bich Ngoc" userId="66b5d03f9f54eb73" providerId="LiveId" clId="{407E2A2C-DE61-49E7-BAA5-E0F199E6494C}" dt="2023-04-22T20:55:40.131" v="6357" actId="208"/>
          <ac:cxnSpMkLst>
            <pc:docMk/>
            <pc:sldMk cId="3323755417" sldId="314"/>
            <ac:cxnSpMk id="17" creationId="{F17DB14A-436A-C0EB-B454-62630E6A7FA0}"/>
          </ac:cxnSpMkLst>
        </pc:cxnChg>
      </pc:sldChg>
      <pc:sldChg chg="addSp delSp modSp add mod">
        <pc:chgData name="Nguyen Bich Ngoc" userId="66b5d03f9f54eb73" providerId="LiveId" clId="{407E2A2C-DE61-49E7-BAA5-E0F199E6494C}" dt="2023-04-22T20:32:25.424" v="6021" actId="1076"/>
        <pc:sldMkLst>
          <pc:docMk/>
          <pc:sldMk cId="2111273327" sldId="315"/>
        </pc:sldMkLst>
        <pc:spChg chg="del">
          <ac:chgData name="Nguyen Bich Ngoc" userId="66b5d03f9f54eb73" providerId="LiveId" clId="{407E2A2C-DE61-49E7-BAA5-E0F199E6494C}" dt="2023-04-22T20:32:10.968" v="6015" actId="478"/>
          <ac:spMkLst>
            <pc:docMk/>
            <pc:sldMk cId="2111273327" sldId="315"/>
            <ac:spMk id="7" creationId="{641C623B-EEF8-E7C1-37BB-5FB61E5374C8}"/>
          </ac:spMkLst>
        </pc:spChg>
        <pc:spChg chg="add del mod">
          <ac:chgData name="Nguyen Bich Ngoc" userId="66b5d03f9f54eb73" providerId="LiveId" clId="{407E2A2C-DE61-49E7-BAA5-E0F199E6494C}" dt="2023-04-22T20:32:18.703" v="6019" actId="478"/>
          <ac:spMkLst>
            <pc:docMk/>
            <pc:sldMk cId="2111273327" sldId="315"/>
            <ac:spMk id="10" creationId="{CB29563C-D0EC-0B9A-10B1-0691F738F973}"/>
          </ac:spMkLst>
        </pc:spChg>
        <pc:picChg chg="del">
          <ac:chgData name="Nguyen Bich Ngoc" userId="66b5d03f9f54eb73" providerId="LiveId" clId="{407E2A2C-DE61-49E7-BAA5-E0F199E6494C}" dt="2023-04-22T20:32:08.466" v="6014" actId="478"/>
          <ac:picMkLst>
            <pc:docMk/>
            <pc:sldMk cId="2111273327" sldId="315"/>
            <ac:picMk id="9" creationId="{0CB349E5-8F6C-58CC-85CF-9EC7D2EE20B7}"/>
          </ac:picMkLst>
        </pc:picChg>
        <pc:picChg chg="add mod">
          <ac:chgData name="Nguyen Bich Ngoc" userId="66b5d03f9f54eb73" providerId="LiveId" clId="{407E2A2C-DE61-49E7-BAA5-E0F199E6494C}" dt="2023-04-22T20:32:25.424" v="6021" actId="1076"/>
          <ac:picMkLst>
            <pc:docMk/>
            <pc:sldMk cId="2111273327" sldId="315"/>
            <ac:picMk id="12" creationId="{CBDCB857-E4E1-DEA3-ECA8-7B7A20DAA26D}"/>
          </ac:picMkLst>
        </pc:picChg>
      </pc:sldChg>
      <pc:sldChg chg="addSp delSp modSp add mod">
        <pc:chgData name="Nguyen Bich Ngoc" userId="66b5d03f9f54eb73" providerId="LiveId" clId="{407E2A2C-DE61-49E7-BAA5-E0F199E6494C}" dt="2023-04-22T20:56:38.345" v="6360"/>
        <pc:sldMkLst>
          <pc:docMk/>
          <pc:sldMk cId="1246351052" sldId="316"/>
        </pc:sldMkLst>
        <pc:spChg chg="add mod">
          <ac:chgData name="Nguyen Bich Ngoc" userId="66b5d03f9f54eb73" providerId="LiveId" clId="{407E2A2C-DE61-49E7-BAA5-E0F199E6494C}" dt="2023-04-22T20:50:24.872" v="6289"/>
          <ac:spMkLst>
            <pc:docMk/>
            <pc:sldMk cId="1246351052" sldId="316"/>
            <ac:spMk id="3" creationId="{2C861AF7-70A5-F316-2EB3-C5DD3657E0F0}"/>
          </ac:spMkLst>
        </pc:spChg>
        <pc:spChg chg="del">
          <ac:chgData name="Nguyen Bich Ngoc" userId="66b5d03f9f54eb73" providerId="LiveId" clId="{407E2A2C-DE61-49E7-BAA5-E0F199E6494C}" dt="2023-04-22T20:50:01.923" v="6284" actId="478"/>
          <ac:spMkLst>
            <pc:docMk/>
            <pc:sldMk cId="1246351052" sldId="316"/>
            <ac:spMk id="7" creationId="{A7A48D86-BBE7-1C30-E5B4-9BF909425669}"/>
          </ac:spMkLst>
        </pc:spChg>
        <pc:spChg chg="add del mod">
          <ac:chgData name="Nguyen Bich Ngoc" userId="66b5d03f9f54eb73" providerId="LiveId" clId="{407E2A2C-DE61-49E7-BAA5-E0F199E6494C}" dt="2023-04-22T20:50:36.184" v="6291" actId="478"/>
          <ac:spMkLst>
            <pc:docMk/>
            <pc:sldMk cId="1246351052" sldId="316"/>
            <ac:spMk id="12" creationId="{A05D24FA-CC9E-3A60-85FD-59B5DE683308}"/>
          </ac:spMkLst>
        </pc:spChg>
        <pc:spChg chg="add del mod">
          <ac:chgData name="Nguyen Bich Ngoc" userId="66b5d03f9f54eb73" providerId="LiveId" clId="{407E2A2C-DE61-49E7-BAA5-E0F199E6494C}" dt="2023-04-22T20:50:42.797" v="6293" actId="478"/>
          <ac:spMkLst>
            <pc:docMk/>
            <pc:sldMk cId="1246351052" sldId="316"/>
            <ac:spMk id="16" creationId="{18A631DE-4FF9-9B64-FCB4-E8826145F8BA}"/>
          </ac:spMkLst>
        </pc:spChg>
        <pc:spChg chg="add del mod">
          <ac:chgData name="Nguyen Bich Ngoc" userId="66b5d03f9f54eb73" providerId="LiveId" clId="{407E2A2C-DE61-49E7-BAA5-E0F199E6494C}" dt="2023-04-22T20:50:39.730" v="6292" actId="478"/>
          <ac:spMkLst>
            <pc:docMk/>
            <pc:sldMk cId="1246351052" sldId="316"/>
            <ac:spMk id="18" creationId="{AD1CF1F5-4FAA-073A-BF1A-CF9B43EFA6CF}"/>
          </ac:spMkLst>
        </pc:spChg>
        <pc:spChg chg="mod">
          <ac:chgData name="Nguyen Bich Ngoc" userId="66b5d03f9f54eb73" providerId="LiveId" clId="{407E2A2C-DE61-49E7-BAA5-E0F199E6494C}" dt="2023-04-22T20:54:25.813" v="6351" actId="14100"/>
          <ac:spMkLst>
            <pc:docMk/>
            <pc:sldMk cId="1246351052" sldId="316"/>
            <ac:spMk id="20" creationId="{981BB728-BCC6-B589-26EB-FF247B6E7A62}"/>
          </ac:spMkLst>
        </pc:spChg>
        <pc:spChg chg="add del mod">
          <ac:chgData name="Nguyen Bich Ngoc" userId="66b5d03f9f54eb73" providerId="LiveId" clId="{407E2A2C-DE61-49E7-BAA5-E0F199E6494C}" dt="2023-04-22T20:51:05.717" v="6299" actId="478"/>
          <ac:spMkLst>
            <pc:docMk/>
            <pc:sldMk cId="1246351052" sldId="316"/>
            <ac:spMk id="21" creationId="{D1D42974-A687-C8A6-94E0-773067958F0B}"/>
          </ac:spMkLst>
        </pc:spChg>
        <pc:spChg chg="add mod">
          <ac:chgData name="Nguyen Bich Ngoc" userId="66b5d03f9f54eb73" providerId="LiveId" clId="{407E2A2C-DE61-49E7-BAA5-E0F199E6494C}" dt="2023-04-22T20:56:38.345" v="6360"/>
          <ac:spMkLst>
            <pc:docMk/>
            <pc:sldMk cId="1246351052" sldId="316"/>
            <ac:spMk id="51" creationId="{C5853CEB-AAD7-77A2-AEBE-A34C56E17AF6}"/>
          </ac:spMkLst>
        </pc:spChg>
        <pc:picChg chg="add mod">
          <ac:chgData name="Nguyen Bich Ngoc" userId="66b5d03f9f54eb73" providerId="LiveId" clId="{407E2A2C-DE61-49E7-BAA5-E0F199E6494C}" dt="2023-04-22T20:50:24.872" v="6289"/>
          <ac:picMkLst>
            <pc:docMk/>
            <pc:sldMk cId="1246351052" sldId="316"/>
            <ac:picMk id="6" creationId="{06704470-1035-A50A-0243-7F6341D95F3A}"/>
          </ac:picMkLst>
        </pc:picChg>
        <pc:picChg chg="del">
          <ac:chgData name="Nguyen Bich Ngoc" userId="66b5d03f9f54eb73" providerId="LiveId" clId="{407E2A2C-DE61-49E7-BAA5-E0F199E6494C}" dt="2023-04-22T20:50:24.439" v="6288" actId="478"/>
          <ac:picMkLst>
            <pc:docMk/>
            <pc:sldMk cId="1246351052" sldId="316"/>
            <ac:picMk id="8" creationId="{685310BC-BDA2-15E0-4729-B7B3EB9AB29C}"/>
          </ac:picMkLst>
        </pc:picChg>
        <pc:cxnChg chg="add del mod">
          <ac:chgData name="Nguyen Bich Ngoc" userId="66b5d03f9f54eb73" providerId="LiveId" clId="{407E2A2C-DE61-49E7-BAA5-E0F199E6494C}" dt="2023-04-22T20:50:32.080" v="6290" actId="478"/>
          <ac:cxnSpMkLst>
            <pc:docMk/>
            <pc:sldMk cId="1246351052" sldId="316"/>
            <ac:cxnSpMk id="9" creationId="{2B9927D5-DF74-99F9-5E5F-B3F8C8BBEAB6}"/>
          </ac:cxnSpMkLst>
        </pc:cxnChg>
        <pc:cxnChg chg="del">
          <ac:chgData name="Nguyen Bich Ngoc" userId="66b5d03f9f54eb73" providerId="LiveId" clId="{407E2A2C-DE61-49E7-BAA5-E0F199E6494C}" dt="2023-04-22T20:50:05.010" v="6285" actId="478"/>
          <ac:cxnSpMkLst>
            <pc:docMk/>
            <pc:sldMk cId="1246351052" sldId="316"/>
            <ac:cxnSpMk id="10" creationId="{D5B2BE92-38D0-A1CB-CA25-63DF88E1BD17}"/>
          </ac:cxnSpMkLst>
        </pc:cxnChg>
        <pc:cxnChg chg="del">
          <ac:chgData name="Nguyen Bich Ngoc" userId="66b5d03f9f54eb73" providerId="LiveId" clId="{407E2A2C-DE61-49E7-BAA5-E0F199E6494C}" dt="2023-04-22T20:50:01.923" v="6284" actId="478"/>
          <ac:cxnSpMkLst>
            <pc:docMk/>
            <pc:sldMk cId="1246351052" sldId="316"/>
            <ac:cxnSpMk id="11" creationId="{AC882F2A-7DEC-9344-8F9B-C4170BB67E9E}"/>
          </ac:cxnSpMkLst>
        </pc:cxnChg>
        <pc:cxnChg chg="add del mod">
          <ac:chgData name="Nguyen Bich Ngoc" userId="66b5d03f9f54eb73" providerId="LiveId" clId="{407E2A2C-DE61-49E7-BAA5-E0F199E6494C}" dt="2023-04-22T20:50:45.242" v="6294" actId="478"/>
          <ac:cxnSpMkLst>
            <pc:docMk/>
            <pc:sldMk cId="1246351052" sldId="316"/>
            <ac:cxnSpMk id="13" creationId="{DAD4E5FC-346E-42BC-2605-08DDD9C552DC}"/>
          </ac:cxnSpMkLst>
        </pc:cxnChg>
        <pc:cxnChg chg="del">
          <ac:chgData name="Nguyen Bich Ngoc" userId="66b5d03f9f54eb73" providerId="LiveId" clId="{407E2A2C-DE61-49E7-BAA5-E0F199E6494C}" dt="2023-04-22T20:50:01.923" v="6284" actId="478"/>
          <ac:cxnSpMkLst>
            <pc:docMk/>
            <pc:sldMk cId="1246351052" sldId="316"/>
            <ac:cxnSpMk id="14" creationId="{9485BF3C-6E16-3AC7-05EA-3232C1B0CB25}"/>
          </ac:cxnSpMkLst>
        </pc:cxnChg>
        <pc:cxnChg chg="add del mod">
          <ac:chgData name="Nguyen Bich Ngoc" userId="66b5d03f9f54eb73" providerId="LiveId" clId="{407E2A2C-DE61-49E7-BAA5-E0F199E6494C}" dt="2023-04-22T20:50:39.730" v="6292" actId="478"/>
          <ac:cxnSpMkLst>
            <pc:docMk/>
            <pc:sldMk cId="1246351052" sldId="316"/>
            <ac:cxnSpMk id="15" creationId="{EAD7F625-0442-3F9E-64A3-FB1FF7CADBC0}"/>
          </ac:cxnSpMkLst>
        </pc:cxnChg>
        <pc:cxnChg chg="del">
          <ac:chgData name="Nguyen Bich Ngoc" userId="66b5d03f9f54eb73" providerId="LiveId" clId="{407E2A2C-DE61-49E7-BAA5-E0F199E6494C}" dt="2023-04-22T20:50:01.923" v="6284" actId="478"/>
          <ac:cxnSpMkLst>
            <pc:docMk/>
            <pc:sldMk cId="1246351052" sldId="316"/>
            <ac:cxnSpMk id="17" creationId="{F17DB14A-436A-C0EB-B454-62630E6A7FA0}"/>
          </ac:cxnSpMkLst>
        </pc:cxnChg>
        <pc:cxnChg chg="add mod">
          <ac:chgData name="Nguyen Bich Ngoc" userId="66b5d03f9f54eb73" providerId="LiveId" clId="{407E2A2C-DE61-49E7-BAA5-E0F199E6494C}" dt="2023-04-22T20:52:37.535" v="6329" actId="1076"/>
          <ac:cxnSpMkLst>
            <pc:docMk/>
            <pc:sldMk cId="1246351052" sldId="316"/>
            <ac:cxnSpMk id="19" creationId="{3F3ED123-5958-FD6F-DAA2-E7C974893A76}"/>
          </ac:cxnSpMkLst>
        </pc:cxnChg>
        <pc:cxnChg chg="add mod">
          <ac:chgData name="Nguyen Bich Ngoc" userId="66b5d03f9f54eb73" providerId="LiveId" clId="{407E2A2C-DE61-49E7-BAA5-E0F199E6494C}" dt="2023-04-22T20:51:01.971" v="6298" actId="14100"/>
          <ac:cxnSpMkLst>
            <pc:docMk/>
            <pc:sldMk cId="1246351052" sldId="316"/>
            <ac:cxnSpMk id="22" creationId="{A5421927-8566-CE5B-6075-682C9C407702}"/>
          </ac:cxnSpMkLst>
        </pc:cxnChg>
        <pc:cxnChg chg="add mod">
          <ac:chgData name="Nguyen Bich Ngoc" userId="66b5d03f9f54eb73" providerId="LiveId" clId="{407E2A2C-DE61-49E7-BAA5-E0F199E6494C}" dt="2023-04-22T20:52:31.222" v="6327" actId="14100"/>
          <ac:cxnSpMkLst>
            <pc:docMk/>
            <pc:sldMk cId="1246351052" sldId="316"/>
            <ac:cxnSpMk id="26" creationId="{2E0A6BB7-0503-805D-DA7E-27872FAF4278}"/>
          </ac:cxnSpMkLst>
        </pc:cxnChg>
        <pc:cxnChg chg="add mod">
          <ac:chgData name="Nguyen Bich Ngoc" userId="66b5d03f9f54eb73" providerId="LiveId" clId="{407E2A2C-DE61-49E7-BAA5-E0F199E6494C}" dt="2023-04-22T20:53:12.720" v="6340" actId="1035"/>
          <ac:cxnSpMkLst>
            <pc:docMk/>
            <pc:sldMk cId="1246351052" sldId="316"/>
            <ac:cxnSpMk id="29" creationId="{D36E3B3A-ADF9-AD52-804B-AA6899598AB8}"/>
          </ac:cxnSpMkLst>
        </pc:cxnChg>
        <pc:cxnChg chg="add mod">
          <ac:chgData name="Nguyen Bich Ngoc" userId="66b5d03f9f54eb73" providerId="LiveId" clId="{407E2A2C-DE61-49E7-BAA5-E0F199E6494C}" dt="2023-04-22T20:52:45.214" v="6332" actId="1036"/>
          <ac:cxnSpMkLst>
            <pc:docMk/>
            <pc:sldMk cId="1246351052" sldId="316"/>
            <ac:cxnSpMk id="33" creationId="{CB7220C3-3610-F944-5B4C-6FF31D4951B7}"/>
          </ac:cxnSpMkLst>
        </pc:cxnChg>
        <pc:cxnChg chg="add mod">
          <ac:chgData name="Nguyen Bich Ngoc" userId="66b5d03f9f54eb73" providerId="LiveId" clId="{407E2A2C-DE61-49E7-BAA5-E0F199E6494C}" dt="2023-04-22T20:52:12.059" v="6322" actId="14100"/>
          <ac:cxnSpMkLst>
            <pc:docMk/>
            <pc:sldMk cId="1246351052" sldId="316"/>
            <ac:cxnSpMk id="37" creationId="{EF9B4432-5325-45FF-12BB-E7E3AF507787}"/>
          </ac:cxnSpMkLst>
        </pc:cxnChg>
        <pc:cxnChg chg="add mod">
          <ac:chgData name="Nguyen Bich Ngoc" userId="66b5d03f9f54eb73" providerId="LiveId" clId="{407E2A2C-DE61-49E7-BAA5-E0F199E6494C}" dt="2023-04-22T20:52:22.226" v="6325" actId="14100"/>
          <ac:cxnSpMkLst>
            <pc:docMk/>
            <pc:sldMk cId="1246351052" sldId="316"/>
            <ac:cxnSpMk id="39" creationId="{DB265582-D281-7DB6-68B5-2D7B1B1A1710}"/>
          </ac:cxnSpMkLst>
        </pc:cxnChg>
        <pc:cxnChg chg="add mod">
          <ac:chgData name="Nguyen Bich Ngoc" userId="66b5d03f9f54eb73" providerId="LiveId" clId="{407E2A2C-DE61-49E7-BAA5-E0F199E6494C}" dt="2023-04-22T20:53:32.601" v="6345" actId="1035"/>
          <ac:cxnSpMkLst>
            <pc:docMk/>
            <pc:sldMk cId="1246351052" sldId="316"/>
            <ac:cxnSpMk id="46" creationId="{867B8A9A-155A-AF39-9474-6AD8B8407025}"/>
          </ac:cxnSpMkLst>
        </pc:cxnChg>
        <pc:cxnChg chg="add mod">
          <ac:chgData name="Nguyen Bich Ngoc" userId="66b5d03f9f54eb73" providerId="LiveId" clId="{407E2A2C-DE61-49E7-BAA5-E0F199E6494C}" dt="2023-04-22T20:53:41.476" v="6348" actId="14100"/>
          <ac:cxnSpMkLst>
            <pc:docMk/>
            <pc:sldMk cId="1246351052" sldId="316"/>
            <ac:cxnSpMk id="49" creationId="{76ED8D88-6608-B2A0-FB88-C08BD861E13E}"/>
          </ac:cxnSpMkLst>
        </pc:cxnChg>
      </pc:sldChg>
      <pc:sldChg chg="addSp delSp modSp new mod ord">
        <pc:chgData name="Nguyen Bich Ngoc" userId="66b5d03f9f54eb73" providerId="LiveId" clId="{407E2A2C-DE61-49E7-BAA5-E0F199E6494C}" dt="2023-04-22T21:31:53.187" v="6897"/>
        <pc:sldMkLst>
          <pc:docMk/>
          <pc:sldMk cId="759493372" sldId="317"/>
        </pc:sldMkLst>
        <pc:spChg chg="mod">
          <ac:chgData name="Nguyen Bich Ngoc" userId="66b5d03f9f54eb73" providerId="LiveId" clId="{407E2A2C-DE61-49E7-BAA5-E0F199E6494C}" dt="2023-04-22T20:56:56.185" v="6384" actId="20577"/>
          <ac:spMkLst>
            <pc:docMk/>
            <pc:sldMk cId="759493372" sldId="317"/>
            <ac:spMk id="2" creationId="{BAF90D20-B211-A847-274C-F69F433E6C16}"/>
          </ac:spMkLst>
        </pc:spChg>
        <pc:spChg chg="mod">
          <ac:chgData name="Nguyen Bich Ngoc" userId="66b5d03f9f54eb73" providerId="LiveId" clId="{407E2A2C-DE61-49E7-BAA5-E0F199E6494C}" dt="2023-04-22T21:31:42.063" v="6893" actId="20577"/>
          <ac:spMkLst>
            <pc:docMk/>
            <pc:sldMk cId="759493372" sldId="317"/>
            <ac:spMk id="3" creationId="{387BE19A-F335-9A4F-62A7-30DD8B052F92}"/>
          </ac:spMkLst>
        </pc:spChg>
        <pc:spChg chg="add mod">
          <ac:chgData name="Nguyen Bich Ngoc" userId="66b5d03f9f54eb73" providerId="LiveId" clId="{407E2A2C-DE61-49E7-BAA5-E0F199E6494C}" dt="2023-04-22T20:56:45.731" v="6361"/>
          <ac:spMkLst>
            <pc:docMk/>
            <pc:sldMk cId="759493372" sldId="317"/>
            <ac:spMk id="6" creationId="{F378702C-6A4B-A035-525D-9510E4F7F9F0}"/>
          </ac:spMkLst>
        </pc:spChg>
        <pc:spChg chg="add mod">
          <ac:chgData name="Nguyen Bich Ngoc" userId="66b5d03f9f54eb73" providerId="LiveId" clId="{407E2A2C-DE61-49E7-BAA5-E0F199E6494C}" dt="2023-04-22T21:03:45.030" v="6516"/>
          <ac:spMkLst>
            <pc:docMk/>
            <pc:sldMk cId="759493372" sldId="317"/>
            <ac:spMk id="8" creationId="{DA9266BB-ADFD-8FA4-04C3-A137BA3ABE1A}"/>
          </ac:spMkLst>
        </pc:spChg>
        <pc:picChg chg="add del mod">
          <ac:chgData name="Nguyen Bich Ngoc" userId="66b5d03f9f54eb73" providerId="LiveId" clId="{407E2A2C-DE61-49E7-BAA5-E0F199E6494C}" dt="2023-04-22T21:03:44.642" v="6515" actId="478"/>
          <ac:picMkLst>
            <pc:docMk/>
            <pc:sldMk cId="759493372" sldId="317"/>
            <ac:picMk id="7" creationId="{227B26FF-8A16-B7A8-852C-25A9D740F44E}"/>
          </ac:picMkLst>
        </pc:picChg>
        <pc:picChg chg="add mod">
          <ac:chgData name="Nguyen Bich Ngoc" userId="66b5d03f9f54eb73" providerId="LiveId" clId="{407E2A2C-DE61-49E7-BAA5-E0F199E6494C}" dt="2023-04-22T21:03:45.030" v="6516"/>
          <ac:picMkLst>
            <pc:docMk/>
            <pc:sldMk cId="759493372" sldId="317"/>
            <ac:picMk id="9" creationId="{234FB3F0-0D44-FC8E-A1AD-FA2920BD4E9B}"/>
          </ac:picMkLst>
        </pc:picChg>
        <pc:cxnChg chg="add del mod">
          <ac:chgData name="Nguyen Bich Ngoc" userId="66b5d03f9f54eb73" providerId="LiveId" clId="{407E2A2C-DE61-49E7-BAA5-E0F199E6494C}" dt="2023-04-22T21:05:57.018" v="6553" actId="478"/>
          <ac:cxnSpMkLst>
            <pc:docMk/>
            <pc:sldMk cId="759493372" sldId="317"/>
            <ac:cxnSpMk id="10" creationId="{ABDC472E-16D3-C91A-838C-08F96C6B34E4}"/>
          </ac:cxnSpMkLst>
        </pc:cxnChg>
        <pc:cxnChg chg="add del mod">
          <ac:chgData name="Nguyen Bich Ngoc" userId="66b5d03f9f54eb73" providerId="LiveId" clId="{407E2A2C-DE61-49E7-BAA5-E0F199E6494C}" dt="2023-04-22T21:06:00.657" v="6555" actId="478"/>
          <ac:cxnSpMkLst>
            <pc:docMk/>
            <pc:sldMk cId="759493372" sldId="317"/>
            <ac:cxnSpMk id="11" creationId="{70ABFAD3-0D02-045E-96E3-B20837008FCF}"/>
          </ac:cxnSpMkLst>
        </pc:cxnChg>
        <pc:cxnChg chg="add del mod">
          <ac:chgData name="Nguyen Bich Ngoc" userId="66b5d03f9f54eb73" providerId="LiveId" clId="{407E2A2C-DE61-49E7-BAA5-E0F199E6494C}" dt="2023-04-22T21:05:50.879" v="6550" actId="478"/>
          <ac:cxnSpMkLst>
            <pc:docMk/>
            <pc:sldMk cId="759493372" sldId="317"/>
            <ac:cxnSpMk id="12" creationId="{9BD65CDA-9B5A-53A4-0D7A-88809BAC3970}"/>
          </ac:cxnSpMkLst>
        </pc:cxnChg>
        <pc:cxnChg chg="add del mod">
          <ac:chgData name="Nguyen Bich Ngoc" userId="66b5d03f9f54eb73" providerId="LiveId" clId="{407E2A2C-DE61-49E7-BAA5-E0F199E6494C}" dt="2023-04-22T21:05:58.728" v="6554" actId="478"/>
          <ac:cxnSpMkLst>
            <pc:docMk/>
            <pc:sldMk cId="759493372" sldId="317"/>
            <ac:cxnSpMk id="13" creationId="{AF95AA5B-0A24-4D96-0B86-90A55C730FD6}"/>
          </ac:cxnSpMkLst>
        </pc:cxnChg>
        <pc:cxnChg chg="add del mod">
          <ac:chgData name="Nguyen Bich Ngoc" userId="66b5d03f9f54eb73" providerId="LiveId" clId="{407E2A2C-DE61-49E7-BAA5-E0F199E6494C}" dt="2023-04-22T21:05:47.188" v="6548" actId="478"/>
          <ac:cxnSpMkLst>
            <pc:docMk/>
            <pc:sldMk cId="759493372" sldId="317"/>
            <ac:cxnSpMk id="14" creationId="{255664CF-6531-6004-E812-30E20EAE11E2}"/>
          </ac:cxnSpMkLst>
        </pc:cxnChg>
        <pc:cxnChg chg="add del mod">
          <ac:chgData name="Nguyen Bich Ngoc" userId="66b5d03f9f54eb73" providerId="LiveId" clId="{407E2A2C-DE61-49E7-BAA5-E0F199E6494C}" dt="2023-04-22T21:05:55.884" v="6552" actId="478"/>
          <ac:cxnSpMkLst>
            <pc:docMk/>
            <pc:sldMk cId="759493372" sldId="317"/>
            <ac:cxnSpMk id="15" creationId="{7CB7D322-625D-D6EB-2894-9613191879A5}"/>
          </ac:cxnSpMkLst>
        </pc:cxnChg>
        <pc:cxnChg chg="add del mod">
          <ac:chgData name="Nguyen Bich Ngoc" userId="66b5d03f9f54eb73" providerId="LiveId" clId="{407E2A2C-DE61-49E7-BAA5-E0F199E6494C}" dt="2023-04-22T21:05:51.612" v="6551" actId="478"/>
          <ac:cxnSpMkLst>
            <pc:docMk/>
            <pc:sldMk cId="759493372" sldId="317"/>
            <ac:cxnSpMk id="16" creationId="{C0BFD2EB-9115-C4EE-19C9-122CE0066351}"/>
          </ac:cxnSpMkLst>
        </pc:cxnChg>
        <pc:cxnChg chg="add del mod">
          <ac:chgData name="Nguyen Bich Ngoc" userId="66b5d03f9f54eb73" providerId="LiveId" clId="{407E2A2C-DE61-49E7-BAA5-E0F199E6494C}" dt="2023-04-22T21:05:46.018" v="6547" actId="478"/>
          <ac:cxnSpMkLst>
            <pc:docMk/>
            <pc:sldMk cId="759493372" sldId="317"/>
            <ac:cxnSpMk id="17" creationId="{8FBF7F59-DCB5-81D4-5026-D3EBB9FC350F}"/>
          </ac:cxnSpMkLst>
        </pc:cxnChg>
        <pc:cxnChg chg="add del mod">
          <ac:chgData name="Nguyen Bich Ngoc" userId="66b5d03f9f54eb73" providerId="LiveId" clId="{407E2A2C-DE61-49E7-BAA5-E0F199E6494C}" dt="2023-04-22T21:05:48.493" v="6549" actId="478"/>
          <ac:cxnSpMkLst>
            <pc:docMk/>
            <pc:sldMk cId="759493372" sldId="317"/>
            <ac:cxnSpMk id="18" creationId="{3FBD309D-EE45-6ED1-0400-891F254A10D8}"/>
          </ac:cxnSpMkLst>
        </pc:cxnChg>
        <pc:cxnChg chg="add mod">
          <ac:chgData name="Nguyen Bich Ngoc" userId="66b5d03f9f54eb73" providerId="LiveId" clId="{407E2A2C-DE61-49E7-BAA5-E0F199E6494C}" dt="2023-04-22T21:06:58.611" v="6574" actId="14100"/>
          <ac:cxnSpMkLst>
            <pc:docMk/>
            <pc:sldMk cId="759493372" sldId="317"/>
            <ac:cxnSpMk id="20" creationId="{439E3EB0-9182-D92A-9672-4BA265C60557}"/>
          </ac:cxnSpMkLst>
        </pc:cxnChg>
        <pc:cxnChg chg="add mod">
          <ac:chgData name="Nguyen Bich Ngoc" userId="66b5d03f9f54eb73" providerId="LiveId" clId="{407E2A2C-DE61-49E7-BAA5-E0F199E6494C}" dt="2023-04-22T21:05:16.232" v="6540" actId="208"/>
          <ac:cxnSpMkLst>
            <pc:docMk/>
            <pc:sldMk cId="759493372" sldId="317"/>
            <ac:cxnSpMk id="21" creationId="{EC1BBDB8-5BB2-0B7B-8A6F-2D03A2248F8C}"/>
          </ac:cxnSpMkLst>
        </pc:cxnChg>
        <pc:cxnChg chg="add mod">
          <ac:chgData name="Nguyen Bich Ngoc" userId="66b5d03f9f54eb73" providerId="LiveId" clId="{407E2A2C-DE61-49E7-BAA5-E0F199E6494C}" dt="2023-04-22T21:05:32.423" v="6543" actId="14100"/>
          <ac:cxnSpMkLst>
            <pc:docMk/>
            <pc:sldMk cId="759493372" sldId="317"/>
            <ac:cxnSpMk id="24" creationId="{050A2BDF-DEA9-B7E8-30C2-F2BDBB4E5AB2}"/>
          </ac:cxnSpMkLst>
        </pc:cxnChg>
        <pc:cxnChg chg="add mod">
          <ac:chgData name="Nguyen Bich Ngoc" userId="66b5d03f9f54eb73" providerId="LiveId" clId="{407E2A2C-DE61-49E7-BAA5-E0F199E6494C}" dt="2023-04-22T21:05:43.417" v="6546" actId="14100"/>
          <ac:cxnSpMkLst>
            <pc:docMk/>
            <pc:sldMk cId="759493372" sldId="317"/>
            <ac:cxnSpMk id="26" creationId="{78E5DF5B-5D20-36D0-D1C2-233596595780}"/>
          </ac:cxnSpMkLst>
        </pc:cxnChg>
        <pc:cxnChg chg="add mod">
          <ac:chgData name="Nguyen Bich Ngoc" userId="66b5d03f9f54eb73" providerId="LiveId" clId="{407E2A2C-DE61-49E7-BAA5-E0F199E6494C}" dt="2023-04-22T21:06:10.526" v="6558" actId="14100"/>
          <ac:cxnSpMkLst>
            <pc:docMk/>
            <pc:sldMk cId="759493372" sldId="317"/>
            <ac:cxnSpMk id="28" creationId="{38DAC5E7-0987-662D-C73D-980BF9617FED}"/>
          </ac:cxnSpMkLst>
        </pc:cxnChg>
        <pc:cxnChg chg="add mod">
          <ac:chgData name="Nguyen Bich Ngoc" userId="66b5d03f9f54eb73" providerId="LiveId" clId="{407E2A2C-DE61-49E7-BAA5-E0F199E6494C}" dt="2023-04-22T21:06:27.386" v="6565" actId="1038"/>
          <ac:cxnSpMkLst>
            <pc:docMk/>
            <pc:sldMk cId="759493372" sldId="317"/>
            <ac:cxnSpMk id="30" creationId="{04BEAB82-1917-2AE0-913B-D4AC77A98E2C}"/>
          </ac:cxnSpMkLst>
        </pc:cxnChg>
        <pc:cxnChg chg="add mod">
          <ac:chgData name="Nguyen Bich Ngoc" userId="66b5d03f9f54eb73" providerId="LiveId" clId="{407E2A2C-DE61-49E7-BAA5-E0F199E6494C}" dt="2023-04-22T21:06:30.728" v="6566" actId="1037"/>
          <ac:cxnSpMkLst>
            <pc:docMk/>
            <pc:sldMk cId="759493372" sldId="317"/>
            <ac:cxnSpMk id="31" creationId="{4CB15A19-BD75-C2C8-934A-760DA070B973}"/>
          </ac:cxnSpMkLst>
        </pc:cxnChg>
        <pc:cxnChg chg="add mod">
          <ac:chgData name="Nguyen Bich Ngoc" userId="66b5d03f9f54eb73" providerId="LiveId" clId="{407E2A2C-DE61-49E7-BAA5-E0F199E6494C}" dt="2023-04-22T21:06:38.008" v="6569" actId="14100"/>
          <ac:cxnSpMkLst>
            <pc:docMk/>
            <pc:sldMk cId="759493372" sldId="317"/>
            <ac:cxnSpMk id="33" creationId="{27E09025-F8F8-4FD1-BFF9-8A3A842532FB}"/>
          </ac:cxnSpMkLst>
        </pc:cxnChg>
        <pc:cxnChg chg="add mod">
          <ac:chgData name="Nguyen Bich Ngoc" userId="66b5d03f9f54eb73" providerId="LiveId" clId="{407E2A2C-DE61-49E7-BAA5-E0F199E6494C}" dt="2023-04-22T21:06:46.692" v="6573" actId="1038"/>
          <ac:cxnSpMkLst>
            <pc:docMk/>
            <pc:sldMk cId="759493372" sldId="317"/>
            <ac:cxnSpMk id="35" creationId="{D07D4FC5-14D0-D747-1C82-D3E61BF9A7CA}"/>
          </ac:cxnSpMkLst>
        </pc:cxnChg>
      </pc:sldChg>
      <pc:sldChg chg="addSp delSp modSp new mod">
        <pc:chgData name="Nguyen Bich Ngoc" userId="66b5d03f9f54eb73" providerId="LiveId" clId="{407E2A2C-DE61-49E7-BAA5-E0F199E6494C}" dt="2023-04-22T21:19:51.379" v="6675"/>
        <pc:sldMkLst>
          <pc:docMk/>
          <pc:sldMk cId="2164897895" sldId="318"/>
        </pc:sldMkLst>
        <pc:spChg chg="mod">
          <ac:chgData name="Nguyen Bich Ngoc" userId="66b5d03f9f54eb73" providerId="LiveId" clId="{407E2A2C-DE61-49E7-BAA5-E0F199E6494C}" dt="2023-04-22T21:07:39.014" v="6593" actId="20577"/>
          <ac:spMkLst>
            <pc:docMk/>
            <pc:sldMk cId="2164897895" sldId="318"/>
            <ac:spMk id="2" creationId="{AF0A1D5E-8F3E-0A81-A504-6A5764096FDC}"/>
          </ac:spMkLst>
        </pc:spChg>
        <pc:spChg chg="del mod">
          <ac:chgData name="Nguyen Bich Ngoc" userId="66b5d03f9f54eb73" providerId="LiveId" clId="{407E2A2C-DE61-49E7-BAA5-E0F199E6494C}" dt="2023-04-22T21:16:40.060" v="6626" actId="478"/>
          <ac:spMkLst>
            <pc:docMk/>
            <pc:sldMk cId="2164897895" sldId="318"/>
            <ac:spMk id="3" creationId="{B29D540C-3FFD-051C-0B6A-1ECDB6BD66A5}"/>
          </ac:spMkLst>
        </pc:spChg>
        <pc:spChg chg="add del mod">
          <ac:chgData name="Nguyen Bich Ngoc" userId="66b5d03f9f54eb73" providerId="LiveId" clId="{407E2A2C-DE61-49E7-BAA5-E0F199E6494C}" dt="2023-04-22T21:16:45.609" v="6627" actId="478"/>
          <ac:spMkLst>
            <pc:docMk/>
            <pc:sldMk cId="2164897895" sldId="318"/>
            <ac:spMk id="9" creationId="{BB5EBE34-4BBA-3C46-2BBA-4B744EC729B6}"/>
          </ac:spMkLst>
        </pc:spChg>
        <pc:spChg chg="add mod">
          <ac:chgData name="Nguyen Bich Ngoc" userId="66b5d03f9f54eb73" providerId="LiveId" clId="{407E2A2C-DE61-49E7-BAA5-E0F199E6494C}" dt="2023-04-22T21:19:51.379" v="6675"/>
          <ac:spMkLst>
            <pc:docMk/>
            <pc:sldMk cId="2164897895" sldId="318"/>
            <ac:spMk id="10" creationId="{1360AEFA-084E-2648-D934-0E5479EC2DE2}"/>
          </ac:spMkLst>
        </pc:spChg>
        <pc:picChg chg="add mod modCrop">
          <ac:chgData name="Nguyen Bich Ngoc" userId="66b5d03f9f54eb73" providerId="LiveId" clId="{407E2A2C-DE61-49E7-BAA5-E0F199E6494C}" dt="2023-04-22T21:16:54.511" v="6631" actId="1076"/>
          <ac:picMkLst>
            <pc:docMk/>
            <pc:sldMk cId="2164897895" sldId="318"/>
            <ac:picMk id="7" creationId="{2244E810-9EC0-1477-A75B-3E7D61B809A4}"/>
          </ac:picMkLst>
        </pc:picChg>
      </pc:sldChg>
      <pc:sldChg chg="addSp delSp modSp new mod">
        <pc:chgData name="Nguyen Bich Ngoc" userId="66b5d03f9f54eb73" providerId="LiveId" clId="{407E2A2C-DE61-49E7-BAA5-E0F199E6494C}" dt="2023-04-22T21:19:53.449" v="6676"/>
        <pc:sldMkLst>
          <pc:docMk/>
          <pc:sldMk cId="4151133503" sldId="319"/>
        </pc:sldMkLst>
        <pc:spChg chg="mod">
          <ac:chgData name="Nguyen Bich Ngoc" userId="66b5d03f9f54eb73" providerId="LiveId" clId="{407E2A2C-DE61-49E7-BAA5-E0F199E6494C}" dt="2023-04-22T21:17:02.139" v="6649" actId="20577"/>
          <ac:spMkLst>
            <pc:docMk/>
            <pc:sldMk cId="4151133503" sldId="319"/>
            <ac:spMk id="2" creationId="{F3C9EC30-4DE8-7C69-D42F-82BF3E3EC416}"/>
          </ac:spMkLst>
        </pc:spChg>
        <pc:spChg chg="del">
          <ac:chgData name="Nguyen Bich Ngoc" userId="66b5d03f9f54eb73" providerId="LiveId" clId="{407E2A2C-DE61-49E7-BAA5-E0F199E6494C}" dt="2023-04-22T21:17:07.950" v="6650" actId="478"/>
          <ac:spMkLst>
            <pc:docMk/>
            <pc:sldMk cId="4151133503" sldId="319"/>
            <ac:spMk id="3" creationId="{A20A8B18-F7BB-332A-050D-4566764A47A9}"/>
          </ac:spMkLst>
        </pc:spChg>
        <pc:spChg chg="add del">
          <ac:chgData name="Nguyen Bich Ngoc" userId="66b5d03f9f54eb73" providerId="LiveId" clId="{407E2A2C-DE61-49E7-BAA5-E0F199E6494C}" dt="2023-04-22T21:17:37.921" v="6652" actId="478"/>
          <ac:spMkLst>
            <pc:docMk/>
            <pc:sldMk cId="4151133503" sldId="319"/>
            <ac:spMk id="6" creationId="{26C89ECD-3CDD-C880-B427-83F80CAF0453}"/>
          </ac:spMkLst>
        </pc:spChg>
        <pc:spChg chg="add del mod">
          <ac:chgData name="Nguyen Bich Ngoc" userId="66b5d03f9f54eb73" providerId="LiveId" clId="{407E2A2C-DE61-49E7-BAA5-E0F199E6494C}" dt="2023-04-22T21:18:43.430" v="6665"/>
          <ac:spMkLst>
            <pc:docMk/>
            <pc:sldMk cId="4151133503" sldId="319"/>
            <ac:spMk id="8" creationId="{0562EEB7-721B-B4B7-785D-CD7A5955E264}"/>
          </ac:spMkLst>
        </pc:spChg>
        <pc:spChg chg="add mod">
          <ac:chgData name="Nguyen Bich Ngoc" userId="66b5d03f9f54eb73" providerId="LiveId" clId="{407E2A2C-DE61-49E7-BAA5-E0F199E6494C}" dt="2023-04-22T21:19:53.449" v="6676"/>
          <ac:spMkLst>
            <pc:docMk/>
            <pc:sldMk cId="4151133503" sldId="319"/>
            <ac:spMk id="10" creationId="{1C6F774C-C0E3-218E-C542-0067F8A958E2}"/>
          </ac:spMkLst>
        </pc:spChg>
        <pc:picChg chg="add del mod modCrop">
          <ac:chgData name="Nguyen Bich Ngoc" userId="66b5d03f9f54eb73" providerId="LiveId" clId="{407E2A2C-DE61-49E7-BAA5-E0F199E6494C}" dt="2023-04-22T21:19:16.183" v="6674" actId="1076"/>
          <ac:picMkLst>
            <pc:docMk/>
            <pc:sldMk cId="4151133503" sldId="319"/>
            <ac:picMk id="7" creationId="{059DC0AC-807F-EC19-4F27-C2894F787B44}"/>
          </ac:picMkLst>
        </pc:picChg>
        <pc:picChg chg="add mod modCrop">
          <ac:chgData name="Nguyen Bich Ngoc" userId="66b5d03f9f54eb73" providerId="LiveId" clId="{407E2A2C-DE61-49E7-BAA5-E0F199E6494C}" dt="2023-04-22T21:19:12.272" v="6673" actId="1076"/>
          <ac:picMkLst>
            <pc:docMk/>
            <pc:sldMk cId="4151133503" sldId="319"/>
            <ac:picMk id="9" creationId="{8549B0E0-A0DE-5336-F964-7A77C5C1C5F2}"/>
          </ac:picMkLst>
        </pc:picChg>
      </pc:sldChg>
      <pc:sldChg chg="addSp delSp modSp add mod">
        <pc:chgData name="Nguyen Bich Ngoc" userId="66b5d03f9f54eb73" providerId="LiveId" clId="{407E2A2C-DE61-49E7-BAA5-E0F199E6494C}" dt="2023-04-22T22:10:33.624" v="7575" actId="207"/>
        <pc:sldMkLst>
          <pc:docMk/>
          <pc:sldMk cId="37694134" sldId="320"/>
        </pc:sldMkLst>
        <pc:spChg chg="mod">
          <ac:chgData name="Nguyen Bich Ngoc" userId="66b5d03f9f54eb73" providerId="LiveId" clId="{407E2A2C-DE61-49E7-BAA5-E0F199E6494C}" dt="2023-04-22T21:23:16.822" v="6730" actId="20577"/>
          <ac:spMkLst>
            <pc:docMk/>
            <pc:sldMk cId="37694134" sldId="320"/>
            <ac:spMk id="2" creationId="{F3C9EC30-4DE8-7C69-D42F-82BF3E3EC416}"/>
          </ac:spMkLst>
        </pc:spChg>
        <pc:spChg chg="add mod">
          <ac:chgData name="Nguyen Bich Ngoc" userId="66b5d03f9f54eb73" providerId="LiveId" clId="{407E2A2C-DE61-49E7-BAA5-E0F199E6494C}" dt="2023-04-22T22:10:33.624" v="7575" actId="207"/>
          <ac:spMkLst>
            <pc:docMk/>
            <pc:sldMk cId="37694134" sldId="320"/>
            <ac:spMk id="6" creationId="{699F656B-F29D-62E4-D98D-BED3C441730A}"/>
          </ac:spMkLst>
        </pc:spChg>
        <pc:spChg chg="add del mod">
          <ac:chgData name="Nguyen Bich Ngoc" userId="66b5d03f9f54eb73" providerId="LiveId" clId="{407E2A2C-DE61-49E7-BAA5-E0F199E6494C}" dt="2023-04-22T21:53:10.022" v="7062" actId="478"/>
          <ac:spMkLst>
            <pc:docMk/>
            <pc:sldMk cId="37694134" sldId="320"/>
            <ac:spMk id="11" creationId="{5E0C0FB7-BA44-FD40-9D07-DE64EDBEC2DB}"/>
          </ac:spMkLst>
        </pc:spChg>
        <pc:spChg chg="add mod">
          <ac:chgData name="Nguyen Bich Ngoc" userId="66b5d03f9f54eb73" providerId="LiveId" clId="{407E2A2C-DE61-49E7-BAA5-E0F199E6494C}" dt="2023-04-22T22:05:26.401" v="7523" actId="20577"/>
          <ac:spMkLst>
            <pc:docMk/>
            <pc:sldMk cId="37694134" sldId="320"/>
            <ac:spMk id="12" creationId="{7553E5E4-3682-A4FB-D2D2-3A507441F8A2}"/>
          </ac:spMkLst>
        </pc:spChg>
        <pc:spChg chg="add del mod">
          <ac:chgData name="Nguyen Bich Ngoc" userId="66b5d03f9f54eb73" providerId="LiveId" clId="{407E2A2C-DE61-49E7-BAA5-E0F199E6494C}" dt="2023-04-22T22:06:01.163" v="7525" actId="478"/>
          <ac:spMkLst>
            <pc:docMk/>
            <pc:sldMk cId="37694134" sldId="320"/>
            <ac:spMk id="13" creationId="{89DD0E54-538F-BFB6-F87F-4258D9566A3F}"/>
          </ac:spMkLst>
        </pc:spChg>
        <pc:spChg chg="add mod">
          <ac:chgData name="Nguyen Bich Ngoc" userId="66b5d03f9f54eb73" providerId="LiveId" clId="{407E2A2C-DE61-49E7-BAA5-E0F199E6494C}" dt="2023-04-22T22:06:38.110" v="7527"/>
          <ac:spMkLst>
            <pc:docMk/>
            <pc:sldMk cId="37694134" sldId="320"/>
            <ac:spMk id="14" creationId="{45CA92C2-11A0-3B80-89DB-F31E81434E4B}"/>
          </ac:spMkLst>
        </pc:spChg>
        <pc:picChg chg="del">
          <ac:chgData name="Nguyen Bich Ngoc" userId="66b5d03f9f54eb73" providerId="LiveId" clId="{407E2A2C-DE61-49E7-BAA5-E0F199E6494C}" dt="2023-04-22T21:23:19.123" v="6731" actId="478"/>
          <ac:picMkLst>
            <pc:docMk/>
            <pc:sldMk cId="37694134" sldId="320"/>
            <ac:picMk id="7" creationId="{059DC0AC-807F-EC19-4F27-C2894F787B44}"/>
          </ac:picMkLst>
        </pc:picChg>
        <pc:picChg chg="del">
          <ac:chgData name="Nguyen Bich Ngoc" userId="66b5d03f9f54eb73" providerId="LiveId" clId="{407E2A2C-DE61-49E7-BAA5-E0F199E6494C}" dt="2023-04-22T21:23:21.331" v="6732" actId="478"/>
          <ac:picMkLst>
            <pc:docMk/>
            <pc:sldMk cId="37694134" sldId="320"/>
            <ac:picMk id="9" creationId="{8549B0E0-A0DE-5336-F964-7A77C5C1C5F2}"/>
          </ac:picMkLst>
        </pc:picChg>
      </pc:sldChg>
      <pc:sldChg chg="addSp modSp add mod ord">
        <pc:chgData name="Nguyen Bich Ngoc" userId="66b5d03f9f54eb73" providerId="LiveId" clId="{407E2A2C-DE61-49E7-BAA5-E0F199E6494C}" dt="2023-04-22T22:10:05.821" v="7572" actId="20577"/>
        <pc:sldMkLst>
          <pc:docMk/>
          <pc:sldMk cId="3953610978" sldId="321"/>
        </pc:sldMkLst>
        <pc:spChg chg="mod">
          <ac:chgData name="Nguyen Bich Ngoc" userId="66b5d03f9f54eb73" providerId="LiveId" clId="{407E2A2C-DE61-49E7-BAA5-E0F199E6494C}" dt="2023-04-22T21:26:00.795" v="6758" actId="313"/>
          <ac:spMkLst>
            <pc:docMk/>
            <pc:sldMk cId="3953610978" sldId="321"/>
            <ac:spMk id="2" creationId="{F3C9EC30-4DE8-7C69-D42F-82BF3E3EC416}"/>
          </ac:spMkLst>
        </pc:spChg>
        <pc:spChg chg="add mod">
          <ac:chgData name="Nguyen Bich Ngoc" userId="66b5d03f9f54eb73" providerId="LiveId" clId="{407E2A2C-DE61-49E7-BAA5-E0F199E6494C}" dt="2023-04-22T22:10:05.821" v="7572" actId="20577"/>
          <ac:spMkLst>
            <pc:docMk/>
            <pc:sldMk cId="3953610978" sldId="321"/>
            <ac:spMk id="7" creationId="{0DB939A3-2FA0-1B03-3777-7E16BC0E4761}"/>
          </ac:spMkLst>
        </pc:spChg>
        <pc:picChg chg="add mod">
          <ac:chgData name="Nguyen Bich Ngoc" userId="66b5d03f9f54eb73" providerId="LiveId" clId="{407E2A2C-DE61-49E7-BAA5-E0F199E6494C}" dt="2023-04-22T21:25:56.881" v="6757" actId="1076"/>
          <ac:picMkLst>
            <pc:docMk/>
            <pc:sldMk cId="3953610978" sldId="321"/>
            <ac:picMk id="6" creationId="{F9B9E596-950C-CDD5-ADDC-D3F345A8C263}"/>
          </ac:picMkLst>
        </pc:picChg>
      </pc:sldChg>
      <pc:sldChg chg="addSp delSp modSp add mod">
        <pc:chgData name="Nguyen Bich Ngoc" userId="66b5d03f9f54eb73" providerId="LiveId" clId="{407E2A2C-DE61-49E7-BAA5-E0F199E6494C}" dt="2023-04-23T05:35:38.276" v="8332" actId="14100"/>
        <pc:sldMkLst>
          <pc:docMk/>
          <pc:sldMk cId="745969249" sldId="322"/>
        </pc:sldMkLst>
        <pc:spChg chg="mod">
          <ac:chgData name="Nguyen Bich Ngoc" userId="66b5d03f9f54eb73" providerId="LiveId" clId="{407E2A2C-DE61-49E7-BAA5-E0F199E6494C}" dt="2023-04-22T22:07:00.619" v="7544" actId="20577"/>
          <ac:spMkLst>
            <pc:docMk/>
            <pc:sldMk cId="745969249" sldId="322"/>
            <ac:spMk id="2" creationId="{F3C9EC30-4DE8-7C69-D42F-82BF3E3EC416}"/>
          </ac:spMkLst>
        </pc:spChg>
        <pc:spChg chg="add mod ord">
          <ac:chgData name="Nguyen Bich Ngoc" userId="66b5d03f9f54eb73" providerId="LiveId" clId="{407E2A2C-DE61-49E7-BAA5-E0F199E6494C}" dt="2023-04-23T05:35:38.276" v="8332" actId="14100"/>
          <ac:spMkLst>
            <pc:docMk/>
            <pc:sldMk cId="745969249" sldId="322"/>
            <ac:spMk id="3" creationId="{7245BA10-1620-FD07-7D45-5F70B44A72BE}"/>
          </ac:spMkLst>
        </pc:spChg>
        <pc:spChg chg="del mod">
          <ac:chgData name="Nguyen Bich Ngoc" userId="66b5d03f9f54eb73" providerId="LiveId" clId="{407E2A2C-DE61-49E7-BAA5-E0F199E6494C}" dt="2023-04-22T22:04:38.862" v="7522" actId="478"/>
          <ac:spMkLst>
            <pc:docMk/>
            <pc:sldMk cId="745969249" sldId="322"/>
            <ac:spMk id="6" creationId="{699F656B-F29D-62E4-D98D-BED3C441730A}"/>
          </ac:spMkLst>
        </pc:spChg>
        <pc:spChg chg="add mod">
          <ac:chgData name="Nguyen Bich Ngoc" userId="66b5d03f9f54eb73" providerId="LiveId" clId="{407E2A2C-DE61-49E7-BAA5-E0F199E6494C}" dt="2023-04-22T22:08:12.399" v="7550" actId="1076"/>
          <ac:spMkLst>
            <pc:docMk/>
            <pc:sldMk cId="745969249" sldId="322"/>
            <ac:spMk id="9" creationId="{28DB41DE-FD03-7B8B-2516-AB0330EB7ECA}"/>
          </ac:spMkLst>
        </pc:spChg>
        <pc:picChg chg="add mod">
          <ac:chgData name="Nguyen Bich Ngoc" userId="66b5d03f9f54eb73" providerId="LiveId" clId="{407E2A2C-DE61-49E7-BAA5-E0F199E6494C}" dt="2023-04-22T22:08:41" v="7560" actId="1076"/>
          <ac:picMkLst>
            <pc:docMk/>
            <pc:sldMk cId="745969249" sldId="322"/>
            <ac:picMk id="8" creationId="{F0FDDAEC-CE56-5A03-C14E-B67ED59682BE}"/>
          </ac:picMkLst>
        </pc:picChg>
      </pc:sldChg>
      <pc:sldChg chg="addSp delSp modSp add mod ord">
        <pc:chgData name="Nguyen Bich Ngoc" userId="66b5d03f9f54eb73" providerId="LiveId" clId="{407E2A2C-DE61-49E7-BAA5-E0F199E6494C}" dt="2023-04-25T10:54:52.779" v="8338" actId="20577"/>
        <pc:sldMkLst>
          <pc:docMk/>
          <pc:sldMk cId="2148254006" sldId="323"/>
        </pc:sldMkLst>
        <pc:spChg chg="mod">
          <ac:chgData name="Nguyen Bich Ngoc" userId="66b5d03f9f54eb73" providerId="LiveId" clId="{407E2A2C-DE61-49E7-BAA5-E0F199E6494C}" dt="2023-04-22T21:31:06.425" v="6891" actId="20577"/>
          <ac:spMkLst>
            <pc:docMk/>
            <pc:sldMk cId="2148254006" sldId="323"/>
            <ac:spMk id="2" creationId="{F3C9EC30-4DE8-7C69-D42F-82BF3E3EC416}"/>
          </ac:spMkLst>
        </pc:spChg>
        <pc:spChg chg="add mod">
          <ac:chgData name="Nguyen Bich Ngoc" userId="66b5d03f9f54eb73" providerId="LiveId" clId="{407E2A2C-DE61-49E7-BAA5-E0F199E6494C}" dt="2023-04-23T05:36:53.947" v="8336" actId="207"/>
          <ac:spMkLst>
            <pc:docMk/>
            <pc:sldMk cId="2148254006" sldId="323"/>
            <ac:spMk id="3" creationId="{E0EC4781-B685-774D-E323-BEBA7D77C071}"/>
          </ac:spMkLst>
        </pc:spChg>
        <pc:spChg chg="del">
          <ac:chgData name="Nguyen Bich Ngoc" userId="66b5d03f9f54eb73" providerId="LiveId" clId="{407E2A2C-DE61-49E7-BAA5-E0F199E6494C}" dt="2023-04-22T22:11:42.039" v="7586" actId="478"/>
          <ac:spMkLst>
            <pc:docMk/>
            <pc:sldMk cId="2148254006" sldId="323"/>
            <ac:spMk id="6" creationId="{699F656B-F29D-62E4-D98D-BED3C441730A}"/>
          </ac:spMkLst>
        </pc:spChg>
        <pc:spChg chg="add mod">
          <ac:chgData name="Nguyen Bich Ngoc" userId="66b5d03f9f54eb73" providerId="LiveId" clId="{407E2A2C-DE61-49E7-BAA5-E0F199E6494C}" dt="2023-04-22T22:18:36.010" v="7786" actId="21"/>
          <ac:spMkLst>
            <pc:docMk/>
            <pc:sldMk cId="2148254006" sldId="323"/>
            <ac:spMk id="7" creationId="{C6E7DA8B-F1A9-7F90-DC41-A18D4001E1E7}"/>
          </ac:spMkLst>
        </pc:spChg>
        <pc:spChg chg="add mod">
          <ac:chgData name="Nguyen Bich Ngoc" userId="66b5d03f9f54eb73" providerId="LiveId" clId="{407E2A2C-DE61-49E7-BAA5-E0F199E6494C}" dt="2023-04-22T22:21:16.021" v="7946" actId="1076"/>
          <ac:spMkLst>
            <pc:docMk/>
            <pc:sldMk cId="2148254006" sldId="323"/>
            <ac:spMk id="9" creationId="{1D666EE0-4149-E6F8-89E4-D3DCEF98A2B3}"/>
          </ac:spMkLst>
        </pc:spChg>
        <pc:spChg chg="add mod">
          <ac:chgData name="Nguyen Bich Ngoc" userId="66b5d03f9f54eb73" providerId="LiveId" clId="{407E2A2C-DE61-49E7-BAA5-E0F199E6494C}" dt="2023-04-22T22:22:41.162" v="8019" actId="1037"/>
          <ac:spMkLst>
            <pc:docMk/>
            <pc:sldMk cId="2148254006" sldId="323"/>
            <ac:spMk id="11" creationId="{D025F001-3591-F853-00F4-98E75E642A36}"/>
          </ac:spMkLst>
        </pc:spChg>
        <pc:spChg chg="add mod">
          <ac:chgData name="Nguyen Bich Ngoc" userId="66b5d03f9f54eb73" providerId="LiveId" clId="{407E2A2C-DE61-49E7-BAA5-E0F199E6494C}" dt="2023-04-22T22:20:36.564" v="7911" actId="20577"/>
          <ac:spMkLst>
            <pc:docMk/>
            <pc:sldMk cId="2148254006" sldId="323"/>
            <ac:spMk id="13" creationId="{1DA8F885-DC51-B3E2-5F92-292B93C14D56}"/>
          </ac:spMkLst>
        </pc:spChg>
        <pc:spChg chg="add mod">
          <ac:chgData name="Nguyen Bich Ngoc" userId="66b5d03f9f54eb73" providerId="LiveId" clId="{407E2A2C-DE61-49E7-BAA5-E0F199E6494C}" dt="2023-04-22T22:20:43.286" v="7923" actId="20577"/>
          <ac:spMkLst>
            <pc:docMk/>
            <pc:sldMk cId="2148254006" sldId="323"/>
            <ac:spMk id="14" creationId="{DC55A50B-A8EC-BC0F-59D4-BF6364884446}"/>
          </ac:spMkLst>
        </pc:spChg>
        <pc:spChg chg="add mod">
          <ac:chgData name="Nguyen Bich Ngoc" userId="66b5d03f9f54eb73" providerId="LiveId" clId="{407E2A2C-DE61-49E7-BAA5-E0F199E6494C}" dt="2023-04-22T22:22:44.889" v="8030" actId="1037"/>
          <ac:spMkLst>
            <pc:docMk/>
            <pc:sldMk cId="2148254006" sldId="323"/>
            <ac:spMk id="15" creationId="{DB91A0DA-E2CF-06CA-08DC-A01BE67BED56}"/>
          </ac:spMkLst>
        </pc:spChg>
        <pc:spChg chg="add mod">
          <ac:chgData name="Nguyen Bich Ngoc" userId="66b5d03f9f54eb73" providerId="LiveId" clId="{407E2A2C-DE61-49E7-BAA5-E0F199E6494C}" dt="2023-04-25T10:54:52.779" v="8338" actId="20577"/>
          <ac:spMkLst>
            <pc:docMk/>
            <pc:sldMk cId="2148254006" sldId="323"/>
            <ac:spMk id="16" creationId="{D0B0ED58-D87E-274E-4439-4928B0D159B6}"/>
          </ac:spMkLst>
        </pc:spChg>
      </pc:sldChg>
      <pc:sldChg chg="modSp add del mod">
        <pc:chgData name="Nguyen Bich Ngoc" userId="66b5d03f9f54eb73" providerId="LiveId" clId="{407E2A2C-DE61-49E7-BAA5-E0F199E6494C}" dt="2023-04-22T22:12:16.812" v="7623" actId="47"/>
        <pc:sldMkLst>
          <pc:docMk/>
          <pc:sldMk cId="433048075" sldId="324"/>
        </pc:sldMkLst>
        <pc:spChg chg="mod">
          <ac:chgData name="Nguyen Bich Ngoc" userId="66b5d03f9f54eb73" providerId="LiveId" clId="{407E2A2C-DE61-49E7-BAA5-E0F199E6494C}" dt="2023-04-22T21:38:04.855" v="6957" actId="20577"/>
          <ac:spMkLst>
            <pc:docMk/>
            <pc:sldMk cId="433048075" sldId="324"/>
            <ac:spMk id="2" creationId="{F3C9EC30-4DE8-7C69-D42F-82BF3E3EC416}"/>
          </ac:spMkLst>
        </pc:spChg>
        <pc:spChg chg="mod">
          <ac:chgData name="Nguyen Bich Ngoc" userId="66b5d03f9f54eb73" providerId="LiveId" clId="{407E2A2C-DE61-49E7-BAA5-E0F199E6494C}" dt="2023-04-22T21:38:30.236" v="6963" actId="207"/>
          <ac:spMkLst>
            <pc:docMk/>
            <pc:sldMk cId="433048075" sldId="324"/>
            <ac:spMk id="6" creationId="{699F656B-F29D-62E4-D98D-BED3C441730A}"/>
          </ac:spMkLst>
        </pc:spChg>
      </pc:sldChg>
      <pc:sldChg chg="modSp add mod">
        <pc:chgData name="Nguyen Bich Ngoc" userId="66b5d03f9f54eb73" providerId="LiveId" clId="{407E2A2C-DE61-49E7-BAA5-E0F199E6494C}" dt="2023-04-23T05:36:33.607" v="8334" actId="207"/>
        <pc:sldMkLst>
          <pc:docMk/>
          <pc:sldMk cId="4144389325" sldId="324"/>
        </pc:sldMkLst>
        <pc:spChg chg="mod">
          <ac:chgData name="Nguyen Bich Ngoc" userId="66b5d03f9f54eb73" providerId="LiveId" clId="{407E2A2C-DE61-49E7-BAA5-E0F199E6494C}" dt="2023-04-23T05:36:33.607" v="8334" actId="207"/>
          <ac:spMkLst>
            <pc:docMk/>
            <pc:sldMk cId="4144389325" sldId="324"/>
            <ac:spMk id="3" creationId="{E0EC4781-B685-774D-E323-BEBA7D77C071}"/>
          </ac:spMkLst>
        </pc:spChg>
        <pc:spChg chg="mod">
          <ac:chgData name="Nguyen Bich Ngoc" userId="66b5d03f9f54eb73" providerId="LiveId" clId="{407E2A2C-DE61-49E7-BAA5-E0F199E6494C}" dt="2023-04-22T22:19:56.811" v="7856" actId="14100"/>
          <ac:spMkLst>
            <pc:docMk/>
            <pc:sldMk cId="4144389325" sldId="324"/>
            <ac:spMk id="9" creationId="{1D666EE0-4149-E6F8-89E4-D3DCEF98A2B3}"/>
          </ac:spMkLst>
        </pc:spChg>
        <pc:spChg chg="mod">
          <ac:chgData name="Nguyen Bich Ngoc" userId="66b5d03f9f54eb73" providerId="LiveId" clId="{407E2A2C-DE61-49E7-BAA5-E0F199E6494C}" dt="2023-04-22T22:19:44.686" v="7843" actId="20577"/>
          <ac:spMkLst>
            <pc:docMk/>
            <pc:sldMk cId="4144389325" sldId="324"/>
            <ac:spMk id="11" creationId="{D025F001-3591-F853-00F4-98E75E642A36}"/>
          </ac:spMkLst>
        </pc:spChg>
      </pc:sldChg>
      <pc:sldChg chg="modSp add del mod">
        <pc:chgData name="Nguyen Bich Ngoc" userId="66b5d03f9f54eb73" providerId="LiveId" clId="{407E2A2C-DE61-49E7-BAA5-E0F199E6494C}" dt="2023-04-22T22:06:53.280" v="7528" actId="47"/>
        <pc:sldMkLst>
          <pc:docMk/>
          <pc:sldMk cId="474544650" sldId="325"/>
        </pc:sldMkLst>
        <pc:spChg chg="mod">
          <ac:chgData name="Nguyen Bich Ngoc" userId="66b5d03f9f54eb73" providerId="LiveId" clId="{407E2A2C-DE61-49E7-BAA5-E0F199E6494C}" dt="2023-04-22T22:06:35.739" v="7526" actId="1076"/>
          <ac:spMkLst>
            <pc:docMk/>
            <pc:sldMk cId="474544650" sldId="325"/>
            <ac:spMk id="13" creationId="{89DD0E54-538F-BFB6-F87F-4258D9566A3F}"/>
          </ac:spMkLst>
        </pc:spChg>
      </pc:sldChg>
      <pc:sldChg chg="addSp delSp modSp add mod">
        <pc:chgData name="Nguyen Bich Ngoc" userId="66b5d03f9f54eb73" providerId="LiveId" clId="{407E2A2C-DE61-49E7-BAA5-E0F199E6494C}" dt="2023-04-25T14:50:22.269" v="10056" actId="1076"/>
        <pc:sldMkLst>
          <pc:docMk/>
          <pc:sldMk cId="1576411854" sldId="325"/>
        </pc:sldMkLst>
        <pc:spChg chg="mod">
          <ac:chgData name="Nguyen Bich Ngoc" userId="66b5d03f9f54eb73" providerId="LiveId" clId="{407E2A2C-DE61-49E7-BAA5-E0F199E6494C}" dt="2023-04-22T22:23:50.771" v="8053" actId="20577"/>
          <ac:spMkLst>
            <pc:docMk/>
            <pc:sldMk cId="1576411854" sldId="325"/>
            <ac:spMk id="2" creationId="{80738B5F-C854-DC29-727C-B8286B096D8E}"/>
          </ac:spMkLst>
        </pc:spChg>
        <pc:spChg chg="del">
          <ac:chgData name="Nguyen Bich Ngoc" userId="66b5d03f9f54eb73" providerId="LiveId" clId="{407E2A2C-DE61-49E7-BAA5-E0F199E6494C}" dt="2023-04-25T14:50:11.300" v="10050" actId="478"/>
          <ac:spMkLst>
            <pc:docMk/>
            <pc:sldMk cId="1576411854" sldId="325"/>
            <ac:spMk id="3" creationId="{3CF999AF-F0D9-29E1-00E2-58CE55685230}"/>
          </ac:spMkLst>
        </pc:spChg>
        <pc:picChg chg="add mod">
          <ac:chgData name="Nguyen Bich Ngoc" userId="66b5d03f9f54eb73" providerId="LiveId" clId="{407E2A2C-DE61-49E7-BAA5-E0F199E6494C}" dt="2023-04-25T14:50:22.269" v="10056" actId="1076"/>
          <ac:picMkLst>
            <pc:docMk/>
            <pc:sldMk cId="1576411854" sldId="325"/>
            <ac:picMk id="8" creationId="{D5458C33-97D9-B7E8-38DF-8F2EAB8E756E}"/>
          </ac:picMkLst>
        </pc:picChg>
      </pc:sldChg>
      <pc:sldChg chg="modSp add del mod">
        <pc:chgData name="Nguyen Bich Ngoc" userId="66b5d03f9f54eb73" providerId="LiveId" clId="{407E2A2C-DE61-49E7-BAA5-E0F199E6494C}" dt="2023-04-25T14:53:30.186" v="10057" actId="47"/>
        <pc:sldMkLst>
          <pc:docMk/>
          <pc:sldMk cId="4195798562" sldId="326"/>
        </pc:sldMkLst>
        <pc:spChg chg="mod">
          <ac:chgData name="Nguyen Bich Ngoc" userId="66b5d03f9f54eb73" providerId="LiveId" clId="{407E2A2C-DE61-49E7-BAA5-E0F199E6494C}" dt="2023-04-22T22:30:23.868" v="8156" actId="20577"/>
          <ac:spMkLst>
            <pc:docMk/>
            <pc:sldMk cId="4195798562" sldId="326"/>
            <ac:spMk id="2" creationId="{80738B5F-C854-DC29-727C-B8286B096D8E}"/>
          </ac:spMkLst>
        </pc:spChg>
      </pc:sldChg>
      <pc:sldChg chg="addSp modSp add mod">
        <pc:chgData name="Nguyen Bich Ngoc" userId="66b5d03f9f54eb73" providerId="LiveId" clId="{407E2A2C-DE61-49E7-BAA5-E0F199E6494C}" dt="2023-04-25T13:56:52.177" v="9257" actId="14100"/>
        <pc:sldMkLst>
          <pc:docMk/>
          <pc:sldMk cId="1925334728" sldId="327"/>
        </pc:sldMkLst>
        <pc:spChg chg="mod">
          <ac:chgData name="Nguyen Bich Ngoc" userId="66b5d03f9f54eb73" providerId="LiveId" clId="{407E2A2C-DE61-49E7-BAA5-E0F199E6494C}" dt="2023-04-25T13:48:11.258" v="9055" actId="1076"/>
          <ac:spMkLst>
            <pc:docMk/>
            <pc:sldMk cId="1925334728" sldId="327"/>
            <ac:spMk id="2" creationId="{80738B5F-C854-DC29-727C-B8286B096D8E}"/>
          </ac:spMkLst>
        </pc:spChg>
        <pc:spChg chg="mod">
          <ac:chgData name="Nguyen Bich Ngoc" userId="66b5d03f9f54eb73" providerId="LiveId" clId="{407E2A2C-DE61-49E7-BAA5-E0F199E6494C}" dt="2023-04-25T13:51:11.346" v="9215" actId="2710"/>
          <ac:spMkLst>
            <pc:docMk/>
            <pc:sldMk cId="1925334728" sldId="327"/>
            <ac:spMk id="3" creationId="{3CF999AF-F0D9-29E1-00E2-58CE55685230}"/>
          </ac:spMkLst>
        </pc:spChg>
        <pc:spChg chg="mod">
          <ac:chgData name="Nguyen Bich Ngoc" userId="66b5d03f9f54eb73" providerId="LiveId" clId="{407E2A2C-DE61-49E7-BAA5-E0F199E6494C}" dt="2023-04-25T13:49:38.224" v="9107" actId="1076"/>
          <ac:spMkLst>
            <pc:docMk/>
            <pc:sldMk cId="1925334728" sldId="327"/>
            <ac:spMk id="5" creationId="{202C8DEA-003C-1924-3068-221461EF9BC6}"/>
          </ac:spMkLst>
        </pc:spChg>
        <pc:spChg chg="add mod">
          <ac:chgData name="Nguyen Bich Ngoc" userId="66b5d03f9f54eb73" providerId="LiveId" clId="{407E2A2C-DE61-49E7-BAA5-E0F199E6494C}" dt="2023-04-25T13:49:46.239" v="9108" actId="164"/>
          <ac:spMkLst>
            <pc:docMk/>
            <pc:sldMk cId="1925334728" sldId="327"/>
            <ac:spMk id="7" creationId="{35828CFC-5F72-3023-4881-BBA44EDE8A85}"/>
          </ac:spMkLst>
        </pc:spChg>
        <pc:spChg chg="add mod">
          <ac:chgData name="Nguyen Bich Ngoc" userId="66b5d03f9f54eb73" providerId="LiveId" clId="{407E2A2C-DE61-49E7-BAA5-E0F199E6494C}" dt="2023-04-25T13:49:57.951" v="9111" actId="20577"/>
          <ac:spMkLst>
            <pc:docMk/>
            <pc:sldMk cId="1925334728" sldId="327"/>
            <ac:spMk id="8" creationId="{C00C0E16-126E-1A6C-4FF8-C627D2A78E96}"/>
          </ac:spMkLst>
        </pc:spChg>
        <pc:spChg chg="add mod">
          <ac:chgData name="Nguyen Bich Ngoc" userId="66b5d03f9f54eb73" providerId="LiveId" clId="{407E2A2C-DE61-49E7-BAA5-E0F199E6494C}" dt="2023-04-25T13:50:01.803" v="9115" actId="20577"/>
          <ac:spMkLst>
            <pc:docMk/>
            <pc:sldMk cId="1925334728" sldId="327"/>
            <ac:spMk id="9" creationId="{4A1D7993-98D0-E666-1343-6A79DFDDC6CB}"/>
          </ac:spMkLst>
        </pc:spChg>
        <pc:spChg chg="add mod">
          <ac:chgData name="Nguyen Bich Ngoc" userId="66b5d03f9f54eb73" providerId="LiveId" clId="{407E2A2C-DE61-49E7-BAA5-E0F199E6494C}" dt="2023-04-25T13:55:27.073" v="9238" actId="20577"/>
          <ac:spMkLst>
            <pc:docMk/>
            <pc:sldMk cId="1925334728" sldId="327"/>
            <ac:spMk id="10" creationId="{D9E0D0E8-E1EB-34D1-B310-98F8360EEC6D}"/>
          </ac:spMkLst>
        </pc:spChg>
        <pc:spChg chg="add mod">
          <ac:chgData name="Nguyen Bich Ngoc" userId="66b5d03f9f54eb73" providerId="LiveId" clId="{407E2A2C-DE61-49E7-BAA5-E0F199E6494C}" dt="2023-04-25T13:55:28.597" v="9239" actId="20577"/>
          <ac:spMkLst>
            <pc:docMk/>
            <pc:sldMk cId="1925334728" sldId="327"/>
            <ac:spMk id="11" creationId="{2AA26F36-75EC-42A6-930D-91DAD5F0903A}"/>
          </ac:spMkLst>
        </pc:spChg>
        <pc:spChg chg="add mod">
          <ac:chgData name="Nguyen Bich Ngoc" userId="66b5d03f9f54eb73" providerId="LiveId" clId="{407E2A2C-DE61-49E7-BAA5-E0F199E6494C}" dt="2023-04-25T13:55:30.497" v="9240" actId="20577"/>
          <ac:spMkLst>
            <pc:docMk/>
            <pc:sldMk cId="1925334728" sldId="327"/>
            <ac:spMk id="12" creationId="{881FB9D3-91C5-6347-5A07-7F43F278F6E6}"/>
          </ac:spMkLst>
        </pc:spChg>
        <pc:spChg chg="add mod">
          <ac:chgData name="Nguyen Bich Ngoc" userId="66b5d03f9f54eb73" providerId="LiveId" clId="{407E2A2C-DE61-49E7-BAA5-E0F199E6494C}" dt="2023-04-25T13:55:33.675" v="9242" actId="20577"/>
          <ac:spMkLst>
            <pc:docMk/>
            <pc:sldMk cId="1925334728" sldId="327"/>
            <ac:spMk id="13" creationId="{E28B6A7D-5403-6756-F354-42405E9FE57F}"/>
          </ac:spMkLst>
        </pc:spChg>
        <pc:spChg chg="add mod">
          <ac:chgData name="Nguyen Bich Ngoc" userId="66b5d03f9f54eb73" providerId="LiveId" clId="{407E2A2C-DE61-49E7-BAA5-E0F199E6494C}" dt="2023-04-25T13:55:35.907" v="9244" actId="20577"/>
          <ac:spMkLst>
            <pc:docMk/>
            <pc:sldMk cId="1925334728" sldId="327"/>
            <ac:spMk id="14" creationId="{91C95C36-BF40-491E-3137-C078D9085004}"/>
          </ac:spMkLst>
        </pc:spChg>
        <pc:spChg chg="add mod">
          <ac:chgData name="Nguyen Bich Ngoc" userId="66b5d03f9f54eb73" providerId="LiveId" clId="{407E2A2C-DE61-49E7-BAA5-E0F199E6494C}" dt="2023-04-25T13:49:29.167" v="9104" actId="164"/>
          <ac:spMkLst>
            <pc:docMk/>
            <pc:sldMk cId="1925334728" sldId="327"/>
            <ac:spMk id="15" creationId="{3416D13F-1195-C8AD-C730-A60886E5416A}"/>
          </ac:spMkLst>
        </pc:spChg>
        <pc:spChg chg="add mod">
          <ac:chgData name="Nguyen Bich Ngoc" userId="66b5d03f9f54eb73" providerId="LiveId" clId="{407E2A2C-DE61-49E7-BAA5-E0F199E6494C}" dt="2023-04-25T13:49:29.167" v="9104" actId="164"/>
          <ac:spMkLst>
            <pc:docMk/>
            <pc:sldMk cId="1925334728" sldId="327"/>
            <ac:spMk id="16" creationId="{5B7C87EB-315B-5E97-C434-74B156B85DC8}"/>
          </ac:spMkLst>
        </pc:spChg>
        <pc:grpChg chg="add mod">
          <ac:chgData name="Nguyen Bich Ngoc" userId="66b5d03f9f54eb73" providerId="LiveId" clId="{407E2A2C-DE61-49E7-BAA5-E0F199E6494C}" dt="2023-04-25T13:49:51.940" v="9109" actId="12789"/>
          <ac:grpSpMkLst>
            <pc:docMk/>
            <pc:sldMk cId="1925334728" sldId="327"/>
            <ac:grpSpMk id="17" creationId="{25BD5D9C-FD5F-BE18-5A9F-A4E43C2754D7}"/>
          </ac:grpSpMkLst>
        </pc:grpChg>
        <pc:grpChg chg="add mod">
          <ac:chgData name="Nguyen Bich Ngoc" userId="66b5d03f9f54eb73" providerId="LiveId" clId="{407E2A2C-DE61-49E7-BAA5-E0F199E6494C}" dt="2023-04-25T13:49:51.940" v="9109" actId="12789"/>
          <ac:grpSpMkLst>
            <pc:docMk/>
            <pc:sldMk cId="1925334728" sldId="327"/>
            <ac:grpSpMk id="18" creationId="{09B060E2-96AA-4BCC-BC94-D625BAA57EF2}"/>
          </ac:grpSpMkLst>
        </pc:grpChg>
        <pc:cxnChg chg="add mod">
          <ac:chgData name="Nguyen Bich Ngoc" userId="66b5d03f9f54eb73" providerId="LiveId" clId="{407E2A2C-DE61-49E7-BAA5-E0F199E6494C}" dt="2023-04-25T13:54:01.872" v="9225" actId="14100"/>
          <ac:cxnSpMkLst>
            <pc:docMk/>
            <pc:sldMk cId="1925334728" sldId="327"/>
            <ac:cxnSpMk id="20" creationId="{FE0196F6-5AAA-4AFB-3648-1669759FFC7D}"/>
          </ac:cxnSpMkLst>
        </pc:cxnChg>
        <pc:cxnChg chg="add mod">
          <ac:chgData name="Nguyen Bich Ngoc" userId="66b5d03f9f54eb73" providerId="LiveId" clId="{407E2A2C-DE61-49E7-BAA5-E0F199E6494C}" dt="2023-04-25T13:54:08.713" v="9227" actId="14100"/>
          <ac:cxnSpMkLst>
            <pc:docMk/>
            <pc:sldMk cId="1925334728" sldId="327"/>
            <ac:cxnSpMk id="22" creationId="{D820A26D-4F98-E6E1-8EB0-A2B2AE2C77F6}"/>
          </ac:cxnSpMkLst>
        </pc:cxnChg>
        <pc:cxnChg chg="add mod">
          <ac:chgData name="Nguyen Bich Ngoc" userId="66b5d03f9f54eb73" providerId="LiveId" clId="{407E2A2C-DE61-49E7-BAA5-E0F199E6494C}" dt="2023-04-25T13:55:20.803" v="9237" actId="14100"/>
          <ac:cxnSpMkLst>
            <pc:docMk/>
            <pc:sldMk cId="1925334728" sldId="327"/>
            <ac:cxnSpMk id="24" creationId="{96D9E6BC-F139-3615-1AEE-51850B0E9D14}"/>
          </ac:cxnSpMkLst>
        </pc:cxnChg>
        <pc:cxnChg chg="add mod">
          <ac:chgData name="Nguyen Bich Ngoc" userId="66b5d03f9f54eb73" providerId="LiveId" clId="{407E2A2C-DE61-49E7-BAA5-E0F199E6494C}" dt="2023-04-25T13:54:53.476" v="9232" actId="14100"/>
          <ac:cxnSpMkLst>
            <pc:docMk/>
            <pc:sldMk cId="1925334728" sldId="327"/>
            <ac:cxnSpMk id="26" creationId="{C376E159-5CE9-8442-5A31-CDDE11D85A53}"/>
          </ac:cxnSpMkLst>
        </pc:cxnChg>
        <pc:cxnChg chg="add mod">
          <ac:chgData name="Nguyen Bich Ngoc" userId="66b5d03f9f54eb73" providerId="LiveId" clId="{407E2A2C-DE61-49E7-BAA5-E0F199E6494C}" dt="2023-04-25T13:55:08.214" v="9236" actId="14100"/>
          <ac:cxnSpMkLst>
            <pc:docMk/>
            <pc:sldMk cId="1925334728" sldId="327"/>
            <ac:cxnSpMk id="28" creationId="{23897C84-A3ED-528F-E99E-D8C2DD711601}"/>
          </ac:cxnSpMkLst>
        </pc:cxnChg>
        <pc:cxnChg chg="add mod">
          <ac:chgData name="Nguyen Bich Ngoc" userId="66b5d03f9f54eb73" providerId="LiveId" clId="{407E2A2C-DE61-49E7-BAA5-E0F199E6494C}" dt="2023-04-25T13:55:04.105" v="9235" actId="14100"/>
          <ac:cxnSpMkLst>
            <pc:docMk/>
            <pc:sldMk cId="1925334728" sldId="327"/>
            <ac:cxnSpMk id="30" creationId="{5469B526-6DD9-D278-9A16-6B634EEEBDE2}"/>
          </ac:cxnSpMkLst>
        </pc:cxnChg>
        <pc:cxnChg chg="add mod">
          <ac:chgData name="Nguyen Bich Ngoc" userId="66b5d03f9f54eb73" providerId="LiveId" clId="{407E2A2C-DE61-49E7-BAA5-E0F199E6494C}" dt="2023-04-25T13:55:00.653" v="9234" actId="14100"/>
          <ac:cxnSpMkLst>
            <pc:docMk/>
            <pc:sldMk cId="1925334728" sldId="327"/>
            <ac:cxnSpMk id="32" creationId="{6427BA82-9EF4-02C3-BF96-75DAA7AC74B4}"/>
          </ac:cxnSpMkLst>
        </pc:cxnChg>
        <pc:cxnChg chg="add mod">
          <ac:chgData name="Nguyen Bich Ngoc" userId="66b5d03f9f54eb73" providerId="LiveId" clId="{407E2A2C-DE61-49E7-BAA5-E0F199E6494C}" dt="2023-04-25T13:54:57.706" v="9233" actId="14100"/>
          <ac:cxnSpMkLst>
            <pc:docMk/>
            <pc:sldMk cId="1925334728" sldId="327"/>
            <ac:cxnSpMk id="34" creationId="{DF2A06D4-CE53-1AFF-F612-9F6F783769CA}"/>
          </ac:cxnSpMkLst>
        </pc:cxnChg>
        <pc:cxnChg chg="add mod">
          <ac:chgData name="Nguyen Bich Ngoc" userId="66b5d03f9f54eb73" providerId="LiveId" clId="{407E2A2C-DE61-49E7-BAA5-E0F199E6494C}" dt="2023-04-25T13:56:21.669" v="9251" actId="14100"/>
          <ac:cxnSpMkLst>
            <pc:docMk/>
            <pc:sldMk cId="1925334728" sldId="327"/>
            <ac:cxnSpMk id="49" creationId="{37152726-0201-2E07-6936-6E5C4178D591}"/>
          </ac:cxnSpMkLst>
        </pc:cxnChg>
        <pc:cxnChg chg="add mod">
          <ac:chgData name="Nguyen Bich Ngoc" userId="66b5d03f9f54eb73" providerId="LiveId" clId="{407E2A2C-DE61-49E7-BAA5-E0F199E6494C}" dt="2023-04-25T13:56:18.971" v="9250" actId="14100"/>
          <ac:cxnSpMkLst>
            <pc:docMk/>
            <pc:sldMk cId="1925334728" sldId="327"/>
            <ac:cxnSpMk id="50" creationId="{1A68DE0A-DDCA-35A5-5F6E-386E1076ACC9}"/>
          </ac:cxnSpMkLst>
        </pc:cxnChg>
        <pc:cxnChg chg="add mod">
          <ac:chgData name="Nguyen Bich Ngoc" userId="66b5d03f9f54eb73" providerId="LiveId" clId="{407E2A2C-DE61-49E7-BAA5-E0F199E6494C}" dt="2023-04-25T13:56:26.532" v="9252" actId="14100"/>
          <ac:cxnSpMkLst>
            <pc:docMk/>
            <pc:sldMk cId="1925334728" sldId="327"/>
            <ac:cxnSpMk id="51" creationId="{B8942251-76A8-BA75-CCDD-9565E6BAE877}"/>
          </ac:cxnSpMkLst>
        </pc:cxnChg>
        <pc:cxnChg chg="add mod">
          <ac:chgData name="Nguyen Bich Ngoc" userId="66b5d03f9f54eb73" providerId="LiveId" clId="{407E2A2C-DE61-49E7-BAA5-E0F199E6494C}" dt="2023-04-25T13:56:05.366" v="9249" actId="14100"/>
          <ac:cxnSpMkLst>
            <pc:docMk/>
            <pc:sldMk cId="1925334728" sldId="327"/>
            <ac:cxnSpMk id="52" creationId="{40FA4A2D-4972-90A9-AB29-39CF35CF8A04}"/>
          </ac:cxnSpMkLst>
        </pc:cxnChg>
        <pc:cxnChg chg="add mod">
          <ac:chgData name="Nguyen Bich Ngoc" userId="66b5d03f9f54eb73" providerId="LiveId" clId="{407E2A2C-DE61-49E7-BAA5-E0F199E6494C}" dt="2023-04-25T13:56:52.177" v="9257" actId="14100"/>
          <ac:cxnSpMkLst>
            <pc:docMk/>
            <pc:sldMk cId="1925334728" sldId="327"/>
            <ac:cxnSpMk id="53" creationId="{AE8FAA7B-5EA1-B6A5-1889-130D9A7EEE82}"/>
          </ac:cxnSpMkLst>
        </pc:cxnChg>
        <pc:cxnChg chg="add mod">
          <ac:chgData name="Nguyen Bich Ngoc" userId="66b5d03f9f54eb73" providerId="LiveId" clId="{407E2A2C-DE61-49E7-BAA5-E0F199E6494C}" dt="2023-04-25T13:56:40.870" v="9255" actId="14100"/>
          <ac:cxnSpMkLst>
            <pc:docMk/>
            <pc:sldMk cId="1925334728" sldId="327"/>
            <ac:cxnSpMk id="54" creationId="{AC0C73A9-C668-CE37-26FA-ECEA0EBBFB03}"/>
          </ac:cxnSpMkLst>
        </pc:cxnChg>
        <pc:cxnChg chg="add mod">
          <ac:chgData name="Nguyen Bich Ngoc" userId="66b5d03f9f54eb73" providerId="LiveId" clId="{407E2A2C-DE61-49E7-BAA5-E0F199E6494C}" dt="2023-04-25T13:56:43.885" v="9256" actId="14100"/>
          <ac:cxnSpMkLst>
            <pc:docMk/>
            <pc:sldMk cId="1925334728" sldId="327"/>
            <ac:cxnSpMk id="55" creationId="{C9496C1D-4229-1C54-7ABD-FECB13FD6DEF}"/>
          </ac:cxnSpMkLst>
        </pc:cxnChg>
        <pc:cxnChg chg="add mod">
          <ac:chgData name="Nguyen Bich Ngoc" userId="66b5d03f9f54eb73" providerId="LiveId" clId="{407E2A2C-DE61-49E7-BAA5-E0F199E6494C}" dt="2023-04-25T13:56:30.062" v="9253" actId="14100"/>
          <ac:cxnSpMkLst>
            <pc:docMk/>
            <pc:sldMk cId="1925334728" sldId="327"/>
            <ac:cxnSpMk id="56" creationId="{B9DBE00B-CBC5-C1C5-C4E5-AB84ECD15D60}"/>
          </ac:cxnSpMkLst>
        </pc:cxnChg>
      </pc:sldChg>
      <pc:sldChg chg="addSp delSp modSp add mod">
        <pc:chgData name="Nguyen Bich Ngoc" userId="66b5d03f9f54eb73" providerId="LiveId" clId="{407E2A2C-DE61-49E7-BAA5-E0F199E6494C}" dt="2023-04-25T14:20:05.155" v="9739" actId="12789"/>
        <pc:sldMkLst>
          <pc:docMk/>
          <pc:sldMk cId="2612906613" sldId="328"/>
        </pc:sldMkLst>
        <pc:spChg chg="mod">
          <ac:chgData name="Nguyen Bich Ngoc" userId="66b5d03f9f54eb73" providerId="LiveId" clId="{407E2A2C-DE61-49E7-BAA5-E0F199E6494C}" dt="2023-04-25T14:01:07.887" v="9452" actId="1076"/>
          <ac:spMkLst>
            <pc:docMk/>
            <pc:sldMk cId="2612906613" sldId="328"/>
            <ac:spMk id="2" creationId="{80738B5F-C854-DC29-727C-B8286B096D8E}"/>
          </ac:spMkLst>
        </pc:spChg>
        <pc:spChg chg="mod">
          <ac:chgData name="Nguyen Bich Ngoc" userId="66b5d03f9f54eb73" providerId="LiveId" clId="{407E2A2C-DE61-49E7-BAA5-E0F199E6494C}" dt="2023-04-25T14:02:45.444" v="9477" actId="2710"/>
          <ac:spMkLst>
            <pc:docMk/>
            <pc:sldMk cId="2612906613" sldId="328"/>
            <ac:spMk id="3" creationId="{3CF999AF-F0D9-29E1-00E2-58CE55685230}"/>
          </ac:spMkLst>
        </pc:spChg>
        <pc:spChg chg="mod topLvl">
          <ac:chgData name="Nguyen Bich Ngoc" userId="66b5d03f9f54eb73" providerId="LiveId" clId="{407E2A2C-DE61-49E7-BAA5-E0F199E6494C}" dt="2023-04-25T14:00:28.821" v="9447" actId="164"/>
          <ac:spMkLst>
            <pc:docMk/>
            <pc:sldMk cId="2612906613" sldId="328"/>
            <ac:spMk id="8" creationId="{51A3DA33-670C-70A3-1ED4-DBFCBDDD1CB7}"/>
          </ac:spMkLst>
        </pc:spChg>
        <pc:spChg chg="mod topLvl">
          <ac:chgData name="Nguyen Bich Ngoc" userId="66b5d03f9f54eb73" providerId="LiveId" clId="{407E2A2C-DE61-49E7-BAA5-E0F199E6494C}" dt="2023-04-25T14:00:28.821" v="9447" actId="164"/>
          <ac:spMkLst>
            <pc:docMk/>
            <pc:sldMk cId="2612906613" sldId="328"/>
            <ac:spMk id="9" creationId="{7184C158-14E8-1E85-A159-A57349ED1F00}"/>
          </ac:spMkLst>
        </pc:spChg>
        <pc:spChg chg="mod topLvl">
          <ac:chgData name="Nguyen Bich Ngoc" userId="66b5d03f9f54eb73" providerId="LiveId" clId="{407E2A2C-DE61-49E7-BAA5-E0F199E6494C}" dt="2023-04-25T14:00:28.821" v="9447" actId="164"/>
          <ac:spMkLst>
            <pc:docMk/>
            <pc:sldMk cId="2612906613" sldId="328"/>
            <ac:spMk id="10" creationId="{7E76C2A0-FBCD-6E84-C53A-8AB38566379D}"/>
          </ac:spMkLst>
        </pc:spChg>
        <pc:spChg chg="mod topLvl">
          <ac:chgData name="Nguyen Bich Ngoc" userId="66b5d03f9f54eb73" providerId="LiveId" clId="{407E2A2C-DE61-49E7-BAA5-E0F199E6494C}" dt="2023-04-25T14:00:28.821" v="9447" actId="164"/>
          <ac:spMkLst>
            <pc:docMk/>
            <pc:sldMk cId="2612906613" sldId="328"/>
            <ac:spMk id="11" creationId="{3CB7B3B7-8154-5662-8132-667421DEF949}"/>
          </ac:spMkLst>
        </pc:spChg>
        <pc:spChg chg="mod topLvl">
          <ac:chgData name="Nguyen Bich Ngoc" userId="66b5d03f9f54eb73" providerId="LiveId" clId="{407E2A2C-DE61-49E7-BAA5-E0F199E6494C}" dt="2023-04-25T14:00:56.550" v="9449" actId="164"/>
          <ac:spMkLst>
            <pc:docMk/>
            <pc:sldMk cId="2612906613" sldId="328"/>
            <ac:spMk id="12" creationId="{E7B4A3F3-A59C-F0A0-7273-B894F819FD24}"/>
          </ac:spMkLst>
        </pc:spChg>
        <pc:spChg chg="mod topLvl">
          <ac:chgData name="Nguyen Bich Ngoc" userId="66b5d03f9f54eb73" providerId="LiveId" clId="{407E2A2C-DE61-49E7-BAA5-E0F199E6494C}" dt="2023-04-25T14:00:56.550" v="9449" actId="164"/>
          <ac:spMkLst>
            <pc:docMk/>
            <pc:sldMk cId="2612906613" sldId="328"/>
            <ac:spMk id="13" creationId="{69A9603B-BFEB-D6C1-D736-1E2A4D7D6D48}"/>
          </ac:spMkLst>
        </pc:spChg>
        <pc:spChg chg="mod topLvl">
          <ac:chgData name="Nguyen Bich Ngoc" userId="66b5d03f9f54eb73" providerId="LiveId" clId="{407E2A2C-DE61-49E7-BAA5-E0F199E6494C}" dt="2023-04-25T14:00:56.550" v="9449" actId="164"/>
          <ac:spMkLst>
            <pc:docMk/>
            <pc:sldMk cId="2612906613" sldId="328"/>
            <ac:spMk id="14" creationId="{F508AC16-6553-5579-A2E6-A6DEE20751EB}"/>
          </ac:spMkLst>
        </pc:spChg>
        <pc:spChg chg="mod topLvl">
          <ac:chgData name="Nguyen Bich Ngoc" userId="66b5d03f9f54eb73" providerId="LiveId" clId="{407E2A2C-DE61-49E7-BAA5-E0F199E6494C}" dt="2023-04-25T14:00:56.550" v="9449" actId="164"/>
          <ac:spMkLst>
            <pc:docMk/>
            <pc:sldMk cId="2612906613" sldId="328"/>
            <ac:spMk id="15" creationId="{7CE35ED4-78EB-EB81-CE5A-6499D7A32D46}"/>
          </ac:spMkLst>
        </pc:spChg>
        <pc:spChg chg="mod topLvl">
          <ac:chgData name="Nguyen Bich Ngoc" userId="66b5d03f9f54eb73" providerId="LiveId" clId="{407E2A2C-DE61-49E7-BAA5-E0F199E6494C}" dt="2023-04-25T14:15:53.767" v="9699" actId="12789"/>
          <ac:spMkLst>
            <pc:docMk/>
            <pc:sldMk cId="2612906613" sldId="328"/>
            <ac:spMk id="17" creationId="{FB8E14BA-D90B-5AA7-B191-4D0D49C312C7}"/>
          </ac:spMkLst>
        </pc:spChg>
        <pc:spChg chg="mod topLvl">
          <ac:chgData name="Nguyen Bich Ngoc" userId="66b5d03f9f54eb73" providerId="LiveId" clId="{407E2A2C-DE61-49E7-BAA5-E0F199E6494C}" dt="2023-04-25T14:16:03.333" v="9700" actId="12789"/>
          <ac:spMkLst>
            <pc:docMk/>
            <pc:sldMk cId="2612906613" sldId="328"/>
            <ac:spMk id="18" creationId="{786B69E6-D0E6-11D4-7599-811B1C40D8EE}"/>
          </ac:spMkLst>
        </pc:spChg>
        <pc:spChg chg="mod topLvl">
          <ac:chgData name="Nguyen Bich Ngoc" userId="66b5d03f9f54eb73" providerId="LiveId" clId="{407E2A2C-DE61-49E7-BAA5-E0F199E6494C}" dt="2023-04-25T14:19:30.522" v="9737" actId="164"/>
          <ac:spMkLst>
            <pc:docMk/>
            <pc:sldMk cId="2612906613" sldId="328"/>
            <ac:spMk id="36" creationId="{D2C3295E-3677-1536-4EC1-CCA5D67BF249}"/>
          </ac:spMkLst>
        </pc:spChg>
        <pc:spChg chg="mod topLvl">
          <ac:chgData name="Nguyen Bich Ngoc" userId="66b5d03f9f54eb73" providerId="LiveId" clId="{407E2A2C-DE61-49E7-BAA5-E0F199E6494C}" dt="2023-04-25T14:19:30.522" v="9737" actId="164"/>
          <ac:spMkLst>
            <pc:docMk/>
            <pc:sldMk cId="2612906613" sldId="328"/>
            <ac:spMk id="37" creationId="{D65AC401-F42F-965D-0160-988BD21E35B1}"/>
          </ac:spMkLst>
        </pc:spChg>
        <pc:spChg chg="mod topLvl">
          <ac:chgData name="Nguyen Bich Ngoc" userId="66b5d03f9f54eb73" providerId="LiveId" clId="{407E2A2C-DE61-49E7-BAA5-E0F199E6494C}" dt="2023-04-25T14:19:30.522" v="9737" actId="164"/>
          <ac:spMkLst>
            <pc:docMk/>
            <pc:sldMk cId="2612906613" sldId="328"/>
            <ac:spMk id="38" creationId="{03679529-6D3D-817F-6318-9AFDA26A7E2C}"/>
          </ac:spMkLst>
        </pc:spChg>
        <pc:spChg chg="mod topLvl">
          <ac:chgData name="Nguyen Bich Ngoc" userId="66b5d03f9f54eb73" providerId="LiveId" clId="{407E2A2C-DE61-49E7-BAA5-E0F199E6494C}" dt="2023-04-25T14:19:30.522" v="9737" actId="164"/>
          <ac:spMkLst>
            <pc:docMk/>
            <pc:sldMk cId="2612906613" sldId="328"/>
            <ac:spMk id="39" creationId="{3A044EE9-A84E-105E-33D1-C3312AF3734E}"/>
          </ac:spMkLst>
        </pc:spChg>
        <pc:spChg chg="mod topLvl">
          <ac:chgData name="Nguyen Bich Ngoc" userId="66b5d03f9f54eb73" providerId="LiveId" clId="{407E2A2C-DE61-49E7-BAA5-E0F199E6494C}" dt="2023-04-25T14:19:30.522" v="9737" actId="164"/>
          <ac:spMkLst>
            <pc:docMk/>
            <pc:sldMk cId="2612906613" sldId="328"/>
            <ac:spMk id="40" creationId="{A0F2B5FD-4A28-F44B-6DFB-206899E746E1}"/>
          </ac:spMkLst>
        </pc:spChg>
        <pc:spChg chg="mod topLvl">
          <ac:chgData name="Nguyen Bich Ngoc" userId="66b5d03f9f54eb73" providerId="LiveId" clId="{407E2A2C-DE61-49E7-BAA5-E0F199E6494C}" dt="2023-04-25T14:19:30.522" v="9737" actId="164"/>
          <ac:spMkLst>
            <pc:docMk/>
            <pc:sldMk cId="2612906613" sldId="328"/>
            <ac:spMk id="41" creationId="{3ABE4D7E-17B7-8C95-408B-807C02D19CB7}"/>
          </ac:spMkLst>
        </pc:spChg>
        <pc:spChg chg="mod topLvl">
          <ac:chgData name="Nguyen Bich Ngoc" userId="66b5d03f9f54eb73" providerId="LiveId" clId="{407E2A2C-DE61-49E7-BAA5-E0F199E6494C}" dt="2023-04-25T14:19:30.522" v="9737" actId="164"/>
          <ac:spMkLst>
            <pc:docMk/>
            <pc:sldMk cId="2612906613" sldId="328"/>
            <ac:spMk id="42" creationId="{C9AA117E-3E35-9FF6-3808-F0F1381FCCB3}"/>
          </ac:spMkLst>
        </pc:spChg>
        <pc:spChg chg="mod topLvl">
          <ac:chgData name="Nguyen Bich Ngoc" userId="66b5d03f9f54eb73" providerId="LiveId" clId="{407E2A2C-DE61-49E7-BAA5-E0F199E6494C}" dt="2023-04-25T14:19:30.522" v="9737" actId="164"/>
          <ac:spMkLst>
            <pc:docMk/>
            <pc:sldMk cId="2612906613" sldId="328"/>
            <ac:spMk id="43" creationId="{CDC44B50-E619-3693-E6E3-830EAE4CFEC5}"/>
          </ac:spMkLst>
        </pc:spChg>
        <pc:grpChg chg="add del mod">
          <ac:chgData name="Nguyen Bich Ngoc" userId="66b5d03f9f54eb73" providerId="LiveId" clId="{407E2A2C-DE61-49E7-BAA5-E0F199E6494C}" dt="2023-04-25T14:00:21.088" v="9446" actId="165"/>
          <ac:grpSpMkLst>
            <pc:docMk/>
            <pc:sldMk cId="2612906613" sldId="328"/>
            <ac:grpSpMk id="7" creationId="{E8F78DAF-79DB-1B34-60B5-8A1DD1D1B1FF}"/>
          </ac:grpSpMkLst>
        </pc:grpChg>
        <pc:grpChg chg="add del mod">
          <ac:chgData name="Nguyen Bich Ngoc" userId="66b5d03f9f54eb73" providerId="LiveId" clId="{407E2A2C-DE61-49E7-BAA5-E0F199E6494C}" dt="2023-04-25T14:00:10.688" v="9445" actId="165"/>
          <ac:grpSpMkLst>
            <pc:docMk/>
            <pc:sldMk cId="2612906613" sldId="328"/>
            <ac:grpSpMk id="16" creationId="{43FD9C39-6C30-4890-37EE-28588ADEFABD}"/>
          </ac:grpSpMkLst>
        </pc:grpChg>
        <pc:grpChg chg="add del mod">
          <ac:chgData name="Nguyen Bich Ngoc" userId="66b5d03f9f54eb73" providerId="LiveId" clId="{407E2A2C-DE61-49E7-BAA5-E0F199E6494C}" dt="2023-04-25T14:16:42.365" v="9709" actId="165"/>
          <ac:grpSpMkLst>
            <pc:docMk/>
            <pc:sldMk cId="2612906613" sldId="328"/>
            <ac:grpSpMk id="35" creationId="{3DBA3DCD-6017-181F-C538-A368611E542B}"/>
          </ac:grpSpMkLst>
        </pc:grpChg>
        <pc:grpChg chg="add mod">
          <ac:chgData name="Nguyen Bich Ngoc" userId="66b5d03f9f54eb73" providerId="LiveId" clId="{407E2A2C-DE61-49E7-BAA5-E0F199E6494C}" dt="2023-04-25T14:19:59.275" v="9738" actId="164"/>
          <ac:grpSpMkLst>
            <pc:docMk/>
            <pc:sldMk cId="2612906613" sldId="328"/>
            <ac:grpSpMk id="52" creationId="{3B5F19B3-09B6-BA50-1EF3-3F0A4D888CF2}"/>
          </ac:grpSpMkLst>
        </pc:grpChg>
        <pc:grpChg chg="add mod">
          <ac:chgData name="Nguyen Bich Ngoc" userId="66b5d03f9f54eb73" providerId="LiveId" clId="{407E2A2C-DE61-49E7-BAA5-E0F199E6494C}" dt="2023-04-25T14:19:59.275" v="9738" actId="164"/>
          <ac:grpSpMkLst>
            <pc:docMk/>
            <pc:sldMk cId="2612906613" sldId="328"/>
            <ac:grpSpMk id="53" creationId="{A40BCFB5-811D-828B-BDC5-3353AD6D98A3}"/>
          </ac:grpSpMkLst>
        </pc:grpChg>
        <pc:grpChg chg="add mod">
          <ac:chgData name="Nguyen Bich Ngoc" userId="66b5d03f9f54eb73" providerId="LiveId" clId="{407E2A2C-DE61-49E7-BAA5-E0F199E6494C}" dt="2023-04-25T14:20:05.155" v="9739" actId="12789"/>
          <ac:grpSpMkLst>
            <pc:docMk/>
            <pc:sldMk cId="2612906613" sldId="328"/>
            <ac:grpSpMk id="94" creationId="{9655EADE-08D5-39DC-77C3-4FB28ABBEB3A}"/>
          </ac:grpSpMkLst>
        </pc:grpChg>
        <pc:grpChg chg="add mod">
          <ac:chgData name="Nguyen Bich Ngoc" userId="66b5d03f9f54eb73" providerId="LiveId" clId="{407E2A2C-DE61-49E7-BAA5-E0F199E6494C}" dt="2023-04-25T14:20:05.155" v="9739" actId="12789"/>
          <ac:grpSpMkLst>
            <pc:docMk/>
            <pc:sldMk cId="2612906613" sldId="328"/>
            <ac:grpSpMk id="95" creationId="{DDADACA9-C60D-2024-9953-52556831FB23}"/>
          </ac:grpSpMkLst>
        </pc:grpChg>
        <pc:cxnChg chg="add mod">
          <ac:chgData name="Nguyen Bich Ngoc" userId="66b5d03f9f54eb73" providerId="LiveId" clId="{407E2A2C-DE61-49E7-BAA5-E0F199E6494C}" dt="2023-04-25T14:20:05.155" v="9739" actId="12789"/>
          <ac:cxnSpMkLst>
            <pc:docMk/>
            <pc:sldMk cId="2612906613" sldId="328"/>
            <ac:cxnSpMk id="19" creationId="{5CDB65DF-81ED-D321-FBA5-A3B8707B0086}"/>
          </ac:cxnSpMkLst>
        </pc:cxnChg>
        <pc:cxnChg chg="add mod">
          <ac:chgData name="Nguyen Bich Ngoc" userId="66b5d03f9f54eb73" providerId="LiveId" clId="{407E2A2C-DE61-49E7-BAA5-E0F199E6494C}" dt="2023-04-25T14:20:05.155" v="9739" actId="12789"/>
          <ac:cxnSpMkLst>
            <pc:docMk/>
            <pc:sldMk cId="2612906613" sldId="328"/>
            <ac:cxnSpMk id="20" creationId="{A702A9CB-8267-A3A9-0658-B0DDF6EC2999}"/>
          </ac:cxnSpMkLst>
        </pc:cxnChg>
        <pc:cxnChg chg="add mod">
          <ac:chgData name="Nguyen Bich Ngoc" userId="66b5d03f9f54eb73" providerId="LiveId" clId="{407E2A2C-DE61-49E7-BAA5-E0F199E6494C}" dt="2023-04-25T14:20:05.155" v="9739" actId="12789"/>
          <ac:cxnSpMkLst>
            <pc:docMk/>
            <pc:sldMk cId="2612906613" sldId="328"/>
            <ac:cxnSpMk id="21" creationId="{16EE060D-4B8A-F680-EA22-B488C036BA46}"/>
          </ac:cxnSpMkLst>
        </pc:cxnChg>
        <pc:cxnChg chg="add mod">
          <ac:chgData name="Nguyen Bich Ngoc" userId="66b5d03f9f54eb73" providerId="LiveId" clId="{407E2A2C-DE61-49E7-BAA5-E0F199E6494C}" dt="2023-04-25T14:20:05.155" v="9739" actId="12789"/>
          <ac:cxnSpMkLst>
            <pc:docMk/>
            <pc:sldMk cId="2612906613" sldId="328"/>
            <ac:cxnSpMk id="22" creationId="{6B6333A9-DDD3-9F41-1138-7AFA2B24BDF1}"/>
          </ac:cxnSpMkLst>
        </pc:cxnChg>
        <pc:cxnChg chg="add del mod">
          <ac:chgData name="Nguyen Bich Ngoc" userId="66b5d03f9f54eb73" providerId="LiveId" clId="{407E2A2C-DE61-49E7-BAA5-E0F199E6494C}" dt="2023-04-25T13:58:30.025" v="9413" actId="478"/>
          <ac:cxnSpMkLst>
            <pc:docMk/>
            <pc:sldMk cId="2612906613" sldId="328"/>
            <ac:cxnSpMk id="23" creationId="{6983050F-175A-7A1F-865F-345434597406}"/>
          </ac:cxnSpMkLst>
        </pc:cxnChg>
        <pc:cxnChg chg="add del mod">
          <ac:chgData name="Nguyen Bich Ngoc" userId="66b5d03f9f54eb73" providerId="LiveId" clId="{407E2A2C-DE61-49E7-BAA5-E0F199E6494C}" dt="2023-04-25T13:58:32.744" v="9414" actId="478"/>
          <ac:cxnSpMkLst>
            <pc:docMk/>
            <pc:sldMk cId="2612906613" sldId="328"/>
            <ac:cxnSpMk id="24" creationId="{9F935C8A-A1DA-3E2D-6502-DD718122EBEA}"/>
          </ac:cxnSpMkLst>
        </pc:cxnChg>
        <pc:cxnChg chg="add del mod">
          <ac:chgData name="Nguyen Bich Ngoc" userId="66b5d03f9f54eb73" providerId="LiveId" clId="{407E2A2C-DE61-49E7-BAA5-E0F199E6494C}" dt="2023-04-25T13:58:34.888" v="9415" actId="478"/>
          <ac:cxnSpMkLst>
            <pc:docMk/>
            <pc:sldMk cId="2612906613" sldId="328"/>
            <ac:cxnSpMk id="25" creationId="{A1FBB4A5-D03D-8F6A-1559-68539450A83E}"/>
          </ac:cxnSpMkLst>
        </pc:cxnChg>
        <pc:cxnChg chg="add del mod">
          <ac:chgData name="Nguyen Bich Ngoc" userId="66b5d03f9f54eb73" providerId="LiveId" clId="{407E2A2C-DE61-49E7-BAA5-E0F199E6494C}" dt="2023-04-25T13:58:36.500" v="9416" actId="478"/>
          <ac:cxnSpMkLst>
            <pc:docMk/>
            <pc:sldMk cId="2612906613" sldId="328"/>
            <ac:cxnSpMk id="26" creationId="{41E07C82-F472-ECF4-8FB6-992474498A25}"/>
          </ac:cxnSpMkLst>
        </pc:cxnChg>
        <pc:cxnChg chg="add del mod">
          <ac:chgData name="Nguyen Bich Ngoc" userId="66b5d03f9f54eb73" providerId="LiveId" clId="{407E2A2C-DE61-49E7-BAA5-E0F199E6494C}" dt="2023-04-25T13:58:39.735" v="9417" actId="478"/>
          <ac:cxnSpMkLst>
            <pc:docMk/>
            <pc:sldMk cId="2612906613" sldId="328"/>
            <ac:cxnSpMk id="27" creationId="{49C7CF48-4239-FB41-BB6C-D03E0BF364EE}"/>
          </ac:cxnSpMkLst>
        </pc:cxnChg>
        <pc:cxnChg chg="add del mod">
          <ac:chgData name="Nguyen Bich Ngoc" userId="66b5d03f9f54eb73" providerId="LiveId" clId="{407E2A2C-DE61-49E7-BAA5-E0F199E6494C}" dt="2023-04-25T13:58:40.833" v="9418" actId="478"/>
          <ac:cxnSpMkLst>
            <pc:docMk/>
            <pc:sldMk cId="2612906613" sldId="328"/>
            <ac:cxnSpMk id="28" creationId="{5B768954-78AF-1348-2185-313482C8A19B}"/>
          </ac:cxnSpMkLst>
        </pc:cxnChg>
        <pc:cxnChg chg="add del mod">
          <ac:chgData name="Nguyen Bich Ngoc" userId="66b5d03f9f54eb73" providerId="LiveId" clId="{407E2A2C-DE61-49E7-BAA5-E0F199E6494C}" dt="2023-04-25T13:58:42.021" v="9419" actId="478"/>
          <ac:cxnSpMkLst>
            <pc:docMk/>
            <pc:sldMk cId="2612906613" sldId="328"/>
            <ac:cxnSpMk id="29" creationId="{2575841D-578F-4E79-AD11-980A47582EBF}"/>
          </ac:cxnSpMkLst>
        </pc:cxnChg>
        <pc:cxnChg chg="add del mod">
          <ac:chgData name="Nguyen Bich Ngoc" userId="66b5d03f9f54eb73" providerId="LiveId" clId="{407E2A2C-DE61-49E7-BAA5-E0F199E6494C}" dt="2023-04-25T13:58:43.317" v="9420" actId="478"/>
          <ac:cxnSpMkLst>
            <pc:docMk/>
            <pc:sldMk cId="2612906613" sldId="328"/>
            <ac:cxnSpMk id="30" creationId="{8D34C451-1E92-F740-6C12-90BAAFE962AC}"/>
          </ac:cxnSpMkLst>
        </pc:cxnChg>
        <pc:cxnChg chg="add mod">
          <ac:chgData name="Nguyen Bich Ngoc" userId="66b5d03f9f54eb73" providerId="LiveId" clId="{407E2A2C-DE61-49E7-BAA5-E0F199E6494C}" dt="2023-04-25T14:16:10.248" v="9702" actId="14100"/>
          <ac:cxnSpMkLst>
            <pc:docMk/>
            <pc:sldMk cId="2612906613" sldId="328"/>
            <ac:cxnSpMk id="31" creationId="{AC62AE39-0AED-F25A-1247-82654A3D2E3B}"/>
          </ac:cxnSpMkLst>
        </pc:cxnChg>
        <pc:cxnChg chg="add mod">
          <ac:chgData name="Nguyen Bich Ngoc" userId="66b5d03f9f54eb73" providerId="LiveId" clId="{407E2A2C-DE61-49E7-BAA5-E0F199E6494C}" dt="2023-04-25T14:16:07.261" v="9701" actId="14100"/>
          <ac:cxnSpMkLst>
            <pc:docMk/>
            <pc:sldMk cId="2612906613" sldId="328"/>
            <ac:cxnSpMk id="32" creationId="{DE617ABC-55BB-5316-F581-445702913530}"/>
          </ac:cxnSpMkLst>
        </pc:cxnChg>
        <pc:cxnChg chg="add mod">
          <ac:chgData name="Nguyen Bich Ngoc" userId="66b5d03f9f54eb73" providerId="LiveId" clId="{407E2A2C-DE61-49E7-BAA5-E0F199E6494C}" dt="2023-04-25T14:16:13.439" v="9703" actId="14100"/>
          <ac:cxnSpMkLst>
            <pc:docMk/>
            <pc:sldMk cId="2612906613" sldId="328"/>
            <ac:cxnSpMk id="33" creationId="{E0619369-60BE-1313-F0DF-0C6A34AFBF74}"/>
          </ac:cxnSpMkLst>
        </pc:cxnChg>
        <pc:cxnChg chg="add mod">
          <ac:chgData name="Nguyen Bich Ngoc" userId="66b5d03f9f54eb73" providerId="LiveId" clId="{407E2A2C-DE61-49E7-BAA5-E0F199E6494C}" dt="2023-04-25T14:16:15.374" v="9704" actId="14100"/>
          <ac:cxnSpMkLst>
            <pc:docMk/>
            <pc:sldMk cId="2612906613" sldId="328"/>
            <ac:cxnSpMk id="34" creationId="{867A0192-596C-EDFA-AA7C-04920C3AAD60}"/>
          </ac:cxnSpMkLst>
        </pc:cxnChg>
        <pc:cxnChg chg="add mod">
          <ac:chgData name="Nguyen Bich Ngoc" userId="66b5d03f9f54eb73" providerId="LiveId" clId="{407E2A2C-DE61-49E7-BAA5-E0F199E6494C}" dt="2023-04-25T14:20:05.155" v="9739" actId="12789"/>
          <ac:cxnSpMkLst>
            <pc:docMk/>
            <pc:sldMk cId="2612906613" sldId="328"/>
            <ac:cxnSpMk id="55" creationId="{24A5AA79-4FA0-454B-974A-E231128CC46D}"/>
          </ac:cxnSpMkLst>
        </pc:cxnChg>
        <pc:cxnChg chg="add mod">
          <ac:chgData name="Nguyen Bich Ngoc" userId="66b5d03f9f54eb73" providerId="LiveId" clId="{407E2A2C-DE61-49E7-BAA5-E0F199E6494C}" dt="2023-04-25T14:20:05.155" v="9739" actId="12789"/>
          <ac:cxnSpMkLst>
            <pc:docMk/>
            <pc:sldMk cId="2612906613" sldId="328"/>
            <ac:cxnSpMk id="56" creationId="{11AFACEF-1592-2BE7-BCBD-F452A4B0669D}"/>
          </ac:cxnSpMkLst>
        </pc:cxnChg>
        <pc:cxnChg chg="add mod">
          <ac:chgData name="Nguyen Bich Ngoc" userId="66b5d03f9f54eb73" providerId="LiveId" clId="{407E2A2C-DE61-49E7-BAA5-E0F199E6494C}" dt="2023-04-25T14:20:05.155" v="9739" actId="12789"/>
          <ac:cxnSpMkLst>
            <pc:docMk/>
            <pc:sldMk cId="2612906613" sldId="328"/>
            <ac:cxnSpMk id="59" creationId="{370BD25B-9E25-698D-6663-B5B9812D8BE9}"/>
          </ac:cxnSpMkLst>
        </pc:cxnChg>
        <pc:cxnChg chg="add mod">
          <ac:chgData name="Nguyen Bich Ngoc" userId="66b5d03f9f54eb73" providerId="LiveId" clId="{407E2A2C-DE61-49E7-BAA5-E0F199E6494C}" dt="2023-04-25T14:20:05.155" v="9739" actId="12789"/>
          <ac:cxnSpMkLst>
            <pc:docMk/>
            <pc:sldMk cId="2612906613" sldId="328"/>
            <ac:cxnSpMk id="62" creationId="{AE9C3722-D30B-BFD0-D93E-825675770838}"/>
          </ac:cxnSpMkLst>
        </pc:cxnChg>
        <pc:cxnChg chg="add mod">
          <ac:chgData name="Nguyen Bich Ngoc" userId="66b5d03f9f54eb73" providerId="LiveId" clId="{407E2A2C-DE61-49E7-BAA5-E0F199E6494C}" dt="2023-04-25T14:20:05.155" v="9739" actId="12789"/>
          <ac:cxnSpMkLst>
            <pc:docMk/>
            <pc:sldMk cId="2612906613" sldId="328"/>
            <ac:cxnSpMk id="65" creationId="{F5CCC133-899E-29AE-8135-ED4513FC83BF}"/>
          </ac:cxnSpMkLst>
        </pc:cxnChg>
        <pc:cxnChg chg="add mod">
          <ac:chgData name="Nguyen Bich Ngoc" userId="66b5d03f9f54eb73" providerId="LiveId" clId="{407E2A2C-DE61-49E7-BAA5-E0F199E6494C}" dt="2023-04-25T14:20:05.155" v="9739" actId="12789"/>
          <ac:cxnSpMkLst>
            <pc:docMk/>
            <pc:sldMk cId="2612906613" sldId="328"/>
            <ac:cxnSpMk id="68" creationId="{95D8F412-89C4-73D9-B57A-DFE321DBE7AD}"/>
          </ac:cxnSpMkLst>
        </pc:cxnChg>
        <pc:cxnChg chg="add mod">
          <ac:chgData name="Nguyen Bich Ngoc" userId="66b5d03f9f54eb73" providerId="LiveId" clId="{407E2A2C-DE61-49E7-BAA5-E0F199E6494C}" dt="2023-04-25T14:20:05.155" v="9739" actId="12789"/>
          <ac:cxnSpMkLst>
            <pc:docMk/>
            <pc:sldMk cId="2612906613" sldId="328"/>
            <ac:cxnSpMk id="71" creationId="{E5F7F804-D7E2-8585-5470-3A7C81E026E9}"/>
          </ac:cxnSpMkLst>
        </pc:cxnChg>
        <pc:cxnChg chg="add mod">
          <ac:chgData name="Nguyen Bich Ngoc" userId="66b5d03f9f54eb73" providerId="LiveId" clId="{407E2A2C-DE61-49E7-BAA5-E0F199E6494C}" dt="2023-04-25T14:20:05.155" v="9739" actId="12789"/>
          <ac:cxnSpMkLst>
            <pc:docMk/>
            <pc:sldMk cId="2612906613" sldId="328"/>
            <ac:cxnSpMk id="74" creationId="{9752294C-A098-0428-5C9D-4880DE64C04C}"/>
          </ac:cxnSpMkLst>
        </pc:cxnChg>
      </pc:sldChg>
      <pc:sldChg chg="addSp delSp modSp add mod">
        <pc:chgData name="Nguyen Bich Ngoc" userId="66b5d03f9f54eb73" providerId="LiveId" clId="{407E2A2C-DE61-49E7-BAA5-E0F199E6494C}" dt="2023-04-25T13:41:40.311" v="8961" actId="20577"/>
        <pc:sldMkLst>
          <pc:docMk/>
          <pc:sldMk cId="3976741112" sldId="329"/>
        </pc:sldMkLst>
        <pc:spChg chg="mod">
          <ac:chgData name="Nguyen Bich Ngoc" userId="66b5d03f9f54eb73" providerId="LiveId" clId="{407E2A2C-DE61-49E7-BAA5-E0F199E6494C}" dt="2023-04-25T13:35:13.329" v="8806" actId="1076"/>
          <ac:spMkLst>
            <pc:docMk/>
            <pc:sldMk cId="3976741112" sldId="329"/>
            <ac:spMk id="2" creationId="{80738B5F-C854-DC29-727C-B8286B096D8E}"/>
          </ac:spMkLst>
        </pc:spChg>
        <pc:spChg chg="del mod">
          <ac:chgData name="Nguyen Bich Ngoc" userId="66b5d03f9f54eb73" providerId="LiveId" clId="{407E2A2C-DE61-49E7-BAA5-E0F199E6494C}" dt="2023-04-25T13:29:54.740" v="8773" actId="478"/>
          <ac:spMkLst>
            <pc:docMk/>
            <pc:sldMk cId="3976741112" sldId="329"/>
            <ac:spMk id="3" creationId="{3CF999AF-F0D9-29E1-00E2-58CE55685230}"/>
          </ac:spMkLst>
        </pc:spChg>
        <pc:spChg chg="add del">
          <ac:chgData name="Nguyen Bich Ngoc" userId="66b5d03f9f54eb73" providerId="LiveId" clId="{407E2A2C-DE61-49E7-BAA5-E0F199E6494C}" dt="2023-04-25T13:34:19.501" v="8780" actId="478"/>
          <ac:spMkLst>
            <pc:docMk/>
            <pc:sldMk cId="3976741112" sldId="329"/>
            <ac:spMk id="7" creationId="{B16BED4C-C23E-DE4E-C972-0432F87A7552}"/>
          </ac:spMkLst>
        </pc:spChg>
        <pc:spChg chg="add mod">
          <ac:chgData name="Nguyen Bich Ngoc" userId="66b5d03f9f54eb73" providerId="LiveId" clId="{407E2A2C-DE61-49E7-BAA5-E0F199E6494C}" dt="2023-04-25T11:58:13.426" v="8344" actId="1076"/>
          <ac:spMkLst>
            <pc:docMk/>
            <pc:sldMk cId="3976741112" sldId="329"/>
            <ac:spMk id="8" creationId="{D8B7390A-810E-26E4-809D-ED9EC425FC4A}"/>
          </ac:spMkLst>
        </pc:spChg>
        <pc:spChg chg="add mod">
          <ac:chgData name="Nguyen Bich Ngoc" userId="66b5d03f9f54eb73" providerId="LiveId" clId="{407E2A2C-DE61-49E7-BAA5-E0F199E6494C}" dt="2023-04-25T13:41:14.054" v="8909" actId="20577"/>
          <ac:spMkLst>
            <pc:docMk/>
            <pc:sldMk cId="3976741112" sldId="329"/>
            <ac:spMk id="9" creationId="{57E42591-5CB0-DF4E-327E-5DE2C4B71E06}"/>
          </ac:spMkLst>
        </pc:spChg>
        <pc:spChg chg="add del mod">
          <ac:chgData name="Nguyen Bich Ngoc" userId="66b5d03f9f54eb73" providerId="LiveId" clId="{407E2A2C-DE61-49E7-BAA5-E0F199E6494C}" dt="2023-04-25T13:37:19.276" v="8841" actId="478"/>
          <ac:spMkLst>
            <pc:docMk/>
            <pc:sldMk cId="3976741112" sldId="329"/>
            <ac:spMk id="10" creationId="{7BF1C7BB-3005-BA58-4788-5AD614FC1072}"/>
          </ac:spMkLst>
        </pc:spChg>
        <pc:spChg chg="add mod">
          <ac:chgData name="Nguyen Bich Ngoc" userId="66b5d03f9f54eb73" providerId="LiveId" clId="{407E2A2C-DE61-49E7-BAA5-E0F199E6494C}" dt="2023-04-25T13:41:21.436" v="8921" actId="20577"/>
          <ac:spMkLst>
            <pc:docMk/>
            <pc:sldMk cId="3976741112" sldId="329"/>
            <ac:spMk id="11" creationId="{4F7695B4-A996-190A-83C6-845E9AD1B918}"/>
          </ac:spMkLst>
        </pc:spChg>
        <pc:spChg chg="add del mod">
          <ac:chgData name="Nguyen Bich Ngoc" userId="66b5d03f9f54eb73" providerId="LiveId" clId="{407E2A2C-DE61-49E7-BAA5-E0F199E6494C}" dt="2023-04-25T13:37:19.276" v="8841" actId="478"/>
          <ac:spMkLst>
            <pc:docMk/>
            <pc:sldMk cId="3976741112" sldId="329"/>
            <ac:spMk id="12" creationId="{D8F3F9A4-E0D7-6869-BD96-E2A6C095D557}"/>
          </ac:spMkLst>
        </pc:spChg>
        <pc:spChg chg="add mod">
          <ac:chgData name="Nguyen Bich Ngoc" userId="66b5d03f9f54eb73" providerId="LiveId" clId="{407E2A2C-DE61-49E7-BAA5-E0F199E6494C}" dt="2023-04-25T13:41:25.473" v="8929" actId="20577"/>
          <ac:spMkLst>
            <pc:docMk/>
            <pc:sldMk cId="3976741112" sldId="329"/>
            <ac:spMk id="13" creationId="{A667813B-4783-A338-A986-1C26FA78CE35}"/>
          </ac:spMkLst>
        </pc:spChg>
        <pc:spChg chg="add del mod">
          <ac:chgData name="Nguyen Bich Ngoc" userId="66b5d03f9f54eb73" providerId="LiveId" clId="{407E2A2C-DE61-49E7-BAA5-E0F199E6494C}" dt="2023-04-25T13:37:19.276" v="8841" actId="478"/>
          <ac:spMkLst>
            <pc:docMk/>
            <pc:sldMk cId="3976741112" sldId="329"/>
            <ac:spMk id="14" creationId="{A51A474B-8030-412D-4471-BE9C11B96EE2}"/>
          </ac:spMkLst>
        </pc:spChg>
        <pc:spChg chg="add mod">
          <ac:chgData name="Nguyen Bich Ngoc" userId="66b5d03f9f54eb73" providerId="LiveId" clId="{407E2A2C-DE61-49E7-BAA5-E0F199E6494C}" dt="2023-04-25T13:41:29.166" v="8937" actId="20577"/>
          <ac:spMkLst>
            <pc:docMk/>
            <pc:sldMk cId="3976741112" sldId="329"/>
            <ac:spMk id="15" creationId="{40DD62E0-CBC8-73DD-8DC5-DF92E3083367}"/>
          </ac:spMkLst>
        </pc:spChg>
        <pc:spChg chg="add del mod">
          <ac:chgData name="Nguyen Bich Ngoc" userId="66b5d03f9f54eb73" providerId="LiveId" clId="{407E2A2C-DE61-49E7-BAA5-E0F199E6494C}" dt="2023-04-25T13:37:19.276" v="8841" actId="478"/>
          <ac:spMkLst>
            <pc:docMk/>
            <pc:sldMk cId="3976741112" sldId="329"/>
            <ac:spMk id="16" creationId="{DFBA59FA-9A83-1B2D-59FE-883ADF762969}"/>
          </ac:spMkLst>
        </pc:spChg>
        <pc:spChg chg="add del mod">
          <ac:chgData name="Nguyen Bich Ngoc" userId="66b5d03f9f54eb73" providerId="LiveId" clId="{407E2A2C-DE61-49E7-BAA5-E0F199E6494C}" dt="2023-04-25T13:37:35.214" v="8845"/>
          <ac:spMkLst>
            <pc:docMk/>
            <pc:sldMk cId="3976741112" sldId="329"/>
            <ac:spMk id="26" creationId="{E77A1237-B20D-D7E7-E647-248B25C9441D}"/>
          </ac:spMkLst>
        </pc:spChg>
        <pc:spChg chg="add del mod">
          <ac:chgData name="Nguyen Bich Ngoc" userId="66b5d03f9f54eb73" providerId="LiveId" clId="{407E2A2C-DE61-49E7-BAA5-E0F199E6494C}" dt="2023-04-25T13:37:35.214" v="8845"/>
          <ac:spMkLst>
            <pc:docMk/>
            <pc:sldMk cId="3976741112" sldId="329"/>
            <ac:spMk id="27" creationId="{6D9D0C3E-5983-22D8-84E0-DBFBED87E19D}"/>
          </ac:spMkLst>
        </pc:spChg>
        <pc:spChg chg="add del mod">
          <ac:chgData name="Nguyen Bich Ngoc" userId="66b5d03f9f54eb73" providerId="LiveId" clId="{407E2A2C-DE61-49E7-BAA5-E0F199E6494C}" dt="2023-04-25T13:37:35.214" v="8845"/>
          <ac:spMkLst>
            <pc:docMk/>
            <pc:sldMk cId="3976741112" sldId="329"/>
            <ac:spMk id="28" creationId="{9636B675-825C-D59A-A186-AA56C1E38737}"/>
          </ac:spMkLst>
        </pc:spChg>
        <pc:spChg chg="add del mod">
          <ac:chgData name="Nguyen Bich Ngoc" userId="66b5d03f9f54eb73" providerId="LiveId" clId="{407E2A2C-DE61-49E7-BAA5-E0F199E6494C}" dt="2023-04-25T13:37:35.214" v="8845"/>
          <ac:spMkLst>
            <pc:docMk/>
            <pc:sldMk cId="3976741112" sldId="329"/>
            <ac:spMk id="29" creationId="{9F51D0C4-69C1-0D81-ABE5-FCE230160EA4}"/>
          </ac:spMkLst>
        </pc:spChg>
        <pc:spChg chg="mod">
          <ac:chgData name="Nguyen Bich Ngoc" userId="66b5d03f9f54eb73" providerId="LiveId" clId="{407E2A2C-DE61-49E7-BAA5-E0F199E6494C}" dt="2023-04-25T13:41:17.493" v="8913" actId="20577"/>
          <ac:spMkLst>
            <pc:docMk/>
            <pc:sldMk cId="3976741112" sldId="329"/>
            <ac:spMk id="35" creationId="{8DA27608-61BA-1369-77B7-9D1AEF88F7C4}"/>
          </ac:spMkLst>
        </pc:spChg>
        <pc:spChg chg="mod">
          <ac:chgData name="Nguyen Bich Ngoc" userId="66b5d03f9f54eb73" providerId="LiveId" clId="{407E2A2C-DE61-49E7-BAA5-E0F199E6494C}" dt="2023-04-25T13:41:32.821" v="8945" actId="20577"/>
          <ac:spMkLst>
            <pc:docMk/>
            <pc:sldMk cId="3976741112" sldId="329"/>
            <ac:spMk id="36" creationId="{96BE7B23-17C0-AF15-2C83-44456E9096CA}"/>
          </ac:spMkLst>
        </pc:spChg>
        <pc:spChg chg="mod">
          <ac:chgData name="Nguyen Bich Ngoc" userId="66b5d03f9f54eb73" providerId="LiveId" clId="{407E2A2C-DE61-49E7-BAA5-E0F199E6494C}" dt="2023-04-25T13:41:36.325" v="8953" actId="20577"/>
          <ac:spMkLst>
            <pc:docMk/>
            <pc:sldMk cId="3976741112" sldId="329"/>
            <ac:spMk id="37" creationId="{4F0AF330-8E87-BB1A-CCFA-AE168F445D6E}"/>
          </ac:spMkLst>
        </pc:spChg>
        <pc:spChg chg="mod">
          <ac:chgData name="Nguyen Bich Ngoc" userId="66b5d03f9f54eb73" providerId="LiveId" clId="{407E2A2C-DE61-49E7-BAA5-E0F199E6494C}" dt="2023-04-25T13:41:40.311" v="8961" actId="20577"/>
          <ac:spMkLst>
            <pc:docMk/>
            <pc:sldMk cId="3976741112" sldId="329"/>
            <ac:spMk id="38" creationId="{B6B0CDDC-5A88-0D4B-3665-6303DC859F8E}"/>
          </ac:spMkLst>
        </pc:spChg>
        <pc:spChg chg="mod">
          <ac:chgData name="Nguyen Bich Ngoc" userId="66b5d03f9f54eb73" providerId="LiveId" clId="{407E2A2C-DE61-49E7-BAA5-E0F199E6494C}" dt="2023-04-25T13:38:08.905" v="8851"/>
          <ac:spMkLst>
            <pc:docMk/>
            <pc:sldMk cId="3976741112" sldId="329"/>
            <ac:spMk id="43" creationId="{E7987D22-D9E5-0B8E-E7DD-E68C6DC46189}"/>
          </ac:spMkLst>
        </pc:spChg>
        <pc:spChg chg="mod">
          <ac:chgData name="Nguyen Bich Ngoc" userId="66b5d03f9f54eb73" providerId="LiveId" clId="{407E2A2C-DE61-49E7-BAA5-E0F199E6494C}" dt="2023-04-25T13:38:08.905" v="8851"/>
          <ac:spMkLst>
            <pc:docMk/>
            <pc:sldMk cId="3976741112" sldId="329"/>
            <ac:spMk id="44" creationId="{64C9F9AA-3C05-6555-5189-67F2C2243AEE}"/>
          </ac:spMkLst>
        </pc:spChg>
        <pc:spChg chg="mod">
          <ac:chgData name="Nguyen Bich Ngoc" userId="66b5d03f9f54eb73" providerId="LiveId" clId="{407E2A2C-DE61-49E7-BAA5-E0F199E6494C}" dt="2023-04-25T13:38:08.905" v="8851"/>
          <ac:spMkLst>
            <pc:docMk/>
            <pc:sldMk cId="3976741112" sldId="329"/>
            <ac:spMk id="45" creationId="{0EEEF457-D9E2-9A7E-81DC-8CE6E59079BB}"/>
          </ac:spMkLst>
        </pc:spChg>
        <pc:spChg chg="mod">
          <ac:chgData name="Nguyen Bich Ngoc" userId="66b5d03f9f54eb73" providerId="LiveId" clId="{407E2A2C-DE61-49E7-BAA5-E0F199E6494C}" dt="2023-04-25T13:38:08.905" v="8851"/>
          <ac:spMkLst>
            <pc:docMk/>
            <pc:sldMk cId="3976741112" sldId="329"/>
            <ac:spMk id="46" creationId="{281F6B28-3992-03D3-1C9C-07BBAFA78C39}"/>
          </ac:spMkLst>
        </pc:spChg>
        <pc:spChg chg="mod">
          <ac:chgData name="Nguyen Bich Ngoc" userId="66b5d03f9f54eb73" providerId="LiveId" clId="{407E2A2C-DE61-49E7-BAA5-E0F199E6494C}" dt="2023-04-25T13:38:08.905" v="8851"/>
          <ac:spMkLst>
            <pc:docMk/>
            <pc:sldMk cId="3976741112" sldId="329"/>
            <ac:spMk id="51" creationId="{82CEE3E0-3CA1-B62A-AEF4-33CE059413A8}"/>
          </ac:spMkLst>
        </pc:spChg>
        <pc:spChg chg="mod">
          <ac:chgData name="Nguyen Bich Ngoc" userId="66b5d03f9f54eb73" providerId="LiveId" clId="{407E2A2C-DE61-49E7-BAA5-E0F199E6494C}" dt="2023-04-25T13:38:08.905" v="8851"/>
          <ac:spMkLst>
            <pc:docMk/>
            <pc:sldMk cId="3976741112" sldId="329"/>
            <ac:spMk id="52" creationId="{5FB792A9-FE98-BAF6-F45D-8312CC7BD6C1}"/>
          </ac:spMkLst>
        </pc:spChg>
        <pc:spChg chg="mod">
          <ac:chgData name="Nguyen Bich Ngoc" userId="66b5d03f9f54eb73" providerId="LiveId" clId="{407E2A2C-DE61-49E7-BAA5-E0F199E6494C}" dt="2023-04-25T13:38:08.905" v="8851"/>
          <ac:spMkLst>
            <pc:docMk/>
            <pc:sldMk cId="3976741112" sldId="329"/>
            <ac:spMk id="53" creationId="{C42A59BF-A8F3-D134-88F1-5AD755C94881}"/>
          </ac:spMkLst>
        </pc:spChg>
        <pc:spChg chg="mod">
          <ac:chgData name="Nguyen Bich Ngoc" userId="66b5d03f9f54eb73" providerId="LiveId" clId="{407E2A2C-DE61-49E7-BAA5-E0F199E6494C}" dt="2023-04-25T13:38:08.905" v="8851"/>
          <ac:spMkLst>
            <pc:docMk/>
            <pc:sldMk cId="3976741112" sldId="329"/>
            <ac:spMk id="54" creationId="{B5A9650A-FD95-2DF6-86B1-41A127BC2A11}"/>
          </ac:spMkLst>
        </pc:spChg>
        <pc:spChg chg="mod">
          <ac:chgData name="Nguyen Bich Ngoc" userId="66b5d03f9f54eb73" providerId="LiveId" clId="{407E2A2C-DE61-49E7-BAA5-E0F199E6494C}" dt="2023-04-25T13:39:04.960" v="8866" actId="1035"/>
          <ac:spMkLst>
            <pc:docMk/>
            <pc:sldMk cId="3976741112" sldId="329"/>
            <ac:spMk id="62" creationId="{32C50916-19B3-5119-1CBA-2944A507AADE}"/>
          </ac:spMkLst>
        </pc:spChg>
        <pc:spChg chg="mod">
          <ac:chgData name="Nguyen Bich Ngoc" userId="66b5d03f9f54eb73" providerId="LiveId" clId="{407E2A2C-DE61-49E7-BAA5-E0F199E6494C}" dt="2023-04-25T13:41:05.099" v="8901"/>
          <ac:spMkLst>
            <pc:docMk/>
            <pc:sldMk cId="3976741112" sldId="329"/>
            <ac:spMk id="63" creationId="{3CEB4F7E-6263-4491-0B6C-3A0FBBF683A5}"/>
          </ac:spMkLst>
        </pc:spChg>
        <pc:spChg chg="mod">
          <ac:chgData name="Nguyen Bich Ngoc" userId="66b5d03f9f54eb73" providerId="LiveId" clId="{407E2A2C-DE61-49E7-BAA5-E0F199E6494C}" dt="2023-04-25T13:41:06.877" v="8902"/>
          <ac:spMkLst>
            <pc:docMk/>
            <pc:sldMk cId="3976741112" sldId="329"/>
            <ac:spMk id="16384" creationId="{C894616F-2548-1B7E-7CF6-EB9062EEC6CC}"/>
          </ac:spMkLst>
        </pc:spChg>
        <pc:spChg chg="mod">
          <ac:chgData name="Nguyen Bich Ngoc" userId="66b5d03f9f54eb73" providerId="LiveId" clId="{407E2A2C-DE61-49E7-BAA5-E0F199E6494C}" dt="2023-04-25T13:41:09.106" v="8903"/>
          <ac:spMkLst>
            <pc:docMk/>
            <pc:sldMk cId="3976741112" sldId="329"/>
            <ac:spMk id="16385" creationId="{4B85E81F-BA14-3D2A-EE84-A1A339398D0E}"/>
          </ac:spMkLst>
        </pc:spChg>
        <pc:spChg chg="mod">
          <ac:chgData name="Nguyen Bich Ngoc" userId="66b5d03f9f54eb73" providerId="LiveId" clId="{407E2A2C-DE61-49E7-BAA5-E0F199E6494C}" dt="2023-04-25T13:38:46.674" v="8857"/>
          <ac:spMkLst>
            <pc:docMk/>
            <pc:sldMk cId="3976741112" sldId="329"/>
            <ac:spMk id="16390" creationId="{4A607B1B-5A6A-D81B-24E9-4EF238B4D8DA}"/>
          </ac:spMkLst>
        </pc:spChg>
        <pc:spChg chg="mod">
          <ac:chgData name="Nguyen Bich Ngoc" userId="66b5d03f9f54eb73" providerId="LiveId" clId="{407E2A2C-DE61-49E7-BAA5-E0F199E6494C}" dt="2023-04-25T13:40:51.309" v="8898" actId="20577"/>
          <ac:spMkLst>
            <pc:docMk/>
            <pc:sldMk cId="3976741112" sldId="329"/>
            <ac:spMk id="16391" creationId="{BB4C1634-52AF-7DA9-FF01-C3B2A6F3984E}"/>
          </ac:spMkLst>
        </pc:spChg>
        <pc:spChg chg="mod">
          <ac:chgData name="Nguyen Bich Ngoc" userId="66b5d03f9f54eb73" providerId="LiveId" clId="{407E2A2C-DE61-49E7-BAA5-E0F199E6494C}" dt="2023-04-25T13:40:57.657" v="8899"/>
          <ac:spMkLst>
            <pc:docMk/>
            <pc:sldMk cId="3976741112" sldId="329"/>
            <ac:spMk id="16392" creationId="{5A44C0EA-C6CE-0A14-8BFA-1138628B7CA4}"/>
          </ac:spMkLst>
        </pc:spChg>
        <pc:spChg chg="mod">
          <ac:chgData name="Nguyen Bich Ngoc" userId="66b5d03f9f54eb73" providerId="LiveId" clId="{407E2A2C-DE61-49E7-BAA5-E0F199E6494C}" dt="2023-04-25T13:41:02.731" v="8900"/>
          <ac:spMkLst>
            <pc:docMk/>
            <pc:sldMk cId="3976741112" sldId="329"/>
            <ac:spMk id="16393" creationId="{5620A846-3BBA-A21E-B114-ED47FCC794D2}"/>
          </ac:spMkLst>
        </pc:spChg>
        <pc:spChg chg="add mod">
          <ac:chgData name="Nguyen Bich Ngoc" userId="66b5d03f9f54eb73" providerId="LiveId" clId="{407E2A2C-DE61-49E7-BAA5-E0F199E6494C}" dt="2023-04-25T13:40:13.261" v="8880" actId="12789"/>
          <ac:spMkLst>
            <pc:docMk/>
            <pc:sldMk cId="3976741112" sldId="329"/>
            <ac:spMk id="16397" creationId="{09C9ECD7-817C-538D-28BD-F8252FFCDF31}"/>
          </ac:spMkLst>
        </pc:spChg>
        <pc:spChg chg="add mod">
          <ac:chgData name="Nguyen Bich Ngoc" userId="66b5d03f9f54eb73" providerId="LiveId" clId="{407E2A2C-DE61-49E7-BAA5-E0F199E6494C}" dt="2023-04-25T13:40:42.305" v="8889" actId="20577"/>
          <ac:spMkLst>
            <pc:docMk/>
            <pc:sldMk cId="3976741112" sldId="329"/>
            <ac:spMk id="16400" creationId="{978A8C4A-4782-6572-5D4C-7166629ADC8A}"/>
          </ac:spMkLst>
        </pc:spChg>
        <pc:spChg chg="add mod">
          <ac:chgData name="Nguyen Bich Ngoc" userId="66b5d03f9f54eb73" providerId="LiveId" clId="{407E2A2C-DE61-49E7-BAA5-E0F199E6494C}" dt="2023-04-25T13:40:46.045" v="8893" actId="5793"/>
          <ac:spMkLst>
            <pc:docMk/>
            <pc:sldMk cId="3976741112" sldId="329"/>
            <ac:spMk id="16403" creationId="{A49B7306-87EA-16FA-8760-AB1522A2C647}"/>
          </ac:spMkLst>
        </pc:spChg>
        <pc:grpChg chg="add mod">
          <ac:chgData name="Nguyen Bich Ngoc" userId="66b5d03f9f54eb73" providerId="LiveId" clId="{407E2A2C-DE61-49E7-BAA5-E0F199E6494C}" dt="2023-04-25T13:38:37.248" v="8855" actId="164"/>
          <ac:grpSpMkLst>
            <pc:docMk/>
            <pc:sldMk cId="3976741112" sldId="329"/>
            <ac:grpSpMk id="33" creationId="{2A3780C5-8B03-6E41-58CC-6F364BF243C1}"/>
          </ac:grpSpMkLst>
        </pc:grpChg>
        <pc:grpChg chg="add mod">
          <ac:chgData name="Nguyen Bich Ngoc" userId="66b5d03f9f54eb73" providerId="LiveId" clId="{407E2A2C-DE61-49E7-BAA5-E0F199E6494C}" dt="2023-04-25T13:38:37.248" v="8855" actId="164"/>
          <ac:grpSpMkLst>
            <pc:docMk/>
            <pc:sldMk cId="3976741112" sldId="329"/>
            <ac:grpSpMk id="34" creationId="{A1F4E78E-8C37-9B5D-E20C-1D29D4689E52}"/>
          </ac:grpSpMkLst>
        </pc:grpChg>
        <pc:grpChg chg="add del mod">
          <ac:chgData name="Nguyen Bich Ngoc" userId="66b5d03f9f54eb73" providerId="LiveId" clId="{407E2A2C-DE61-49E7-BAA5-E0F199E6494C}" dt="2023-04-25T13:38:43.290" v="8856" actId="478"/>
          <ac:grpSpMkLst>
            <pc:docMk/>
            <pc:sldMk cId="3976741112" sldId="329"/>
            <ac:grpSpMk id="42" creationId="{BA8533A5-8144-6ADE-D998-35392BD0A405}"/>
          </ac:grpSpMkLst>
        </pc:grpChg>
        <pc:grpChg chg="add del mod">
          <ac:chgData name="Nguyen Bich Ngoc" userId="66b5d03f9f54eb73" providerId="LiveId" clId="{407E2A2C-DE61-49E7-BAA5-E0F199E6494C}" dt="2023-04-25T13:38:43.290" v="8856" actId="478"/>
          <ac:grpSpMkLst>
            <pc:docMk/>
            <pc:sldMk cId="3976741112" sldId="329"/>
            <ac:grpSpMk id="50" creationId="{E3805C39-9B3A-089C-88F6-387C3A2AD085}"/>
          </ac:grpSpMkLst>
        </pc:grpChg>
        <pc:grpChg chg="add mod">
          <ac:chgData name="Nguyen Bich Ngoc" userId="66b5d03f9f54eb73" providerId="LiveId" clId="{407E2A2C-DE61-49E7-BAA5-E0F199E6494C}" dt="2023-04-25T13:39:11.765" v="8870" actId="1076"/>
          <ac:grpSpMkLst>
            <pc:docMk/>
            <pc:sldMk cId="3976741112" sldId="329"/>
            <ac:grpSpMk id="58" creationId="{496E259A-C3F7-0F2B-1636-D46CEE840854}"/>
          </ac:grpSpMkLst>
        </pc:grpChg>
        <pc:grpChg chg="add mod">
          <ac:chgData name="Nguyen Bich Ngoc" userId="66b5d03f9f54eb73" providerId="LiveId" clId="{407E2A2C-DE61-49E7-BAA5-E0F199E6494C}" dt="2023-04-25T13:39:17.534" v="8871" actId="1076"/>
          <ac:grpSpMkLst>
            <pc:docMk/>
            <pc:sldMk cId="3976741112" sldId="329"/>
            <ac:grpSpMk id="59" creationId="{A2F2131B-67C2-1806-BC77-782842A5FAFE}"/>
          </ac:grpSpMkLst>
        </pc:grpChg>
        <pc:grpChg chg="mod">
          <ac:chgData name="Nguyen Bich Ngoc" userId="66b5d03f9f54eb73" providerId="LiveId" clId="{407E2A2C-DE61-49E7-BAA5-E0F199E6494C}" dt="2023-04-25T13:38:46.674" v="8857"/>
          <ac:grpSpMkLst>
            <pc:docMk/>
            <pc:sldMk cId="3976741112" sldId="329"/>
            <ac:grpSpMk id="60" creationId="{97484897-C027-14EF-20FC-35548D3FA5A1}"/>
          </ac:grpSpMkLst>
        </pc:grpChg>
        <pc:grpChg chg="mod">
          <ac:chgData name="Nguyen Bich Ngoc" userId="66b5d03f9f54eb73" providerId="LiveId" clId="{407E2A2C-DE61-49E7-BAA5-E0F199E6494C}" dt="2023-04-25T13:38:46.674" v="8857"/>
          <ac:grpSpMkLst>
            <pc:docMk/>
            <pc:sldMk cId="3976741112" sldId="329"/>
            <ac:grpSpMk id="61" creationId="{D475045E-D455-7B3A-08AD-E8E36B807399}"/>
          </ac:grpSpMkLst>
        </pc:grpChg>
        <pc:picChg chg="add mod">
          <ac:chgData name="Nguyen Bich Ngoc" userId="66b5d03f9f54eb73" providerId="LiveId" clId="{407E2A2C-DE61-49E7-BAA5-E0F199E6494C}" dt="2023-04-25T13:29:48.033" v="8771" actId="1076"/>
          <ac:picMkLst>
            <pc:docMk/>
            <pc:sldMk cId="3976741112" sldId="329"/>
            <ac:picMk id="16386" creationId="{CB603D9D-5D39-9130-F7C9-ABD75BD3E5BD}"/>
          </ac:picMkLst>
        </pc:picChg>
        <pc:cxnChg chg="add mod">
          <ac:chgData name="Nguyen Bich Ngoc" userId="66b5d03f9f54eb73" providerId="LiveId" clId="{407E2A2C-DE61-49E7-BAA5-E0F199E6494C}" dt="2023-04-25T13:37:39.307" v="8846" actId="164"/>
          <ac:cxnSpMkLst>
            <pc:docMk/>
            <pc:sldMk cId="3976741112" sldId="329"/>
            <ac:cxnSpMk id="18" creationId="{E9C2BB31-0413-F4F0-2D28-F9E554D023C2}"/>
          </ac:cxnSpMkLst>
        </pc:cxnChg>
        <pc:cxnChg chg="add mod">
          <ac:chgData name="Nguyen Bich Ngoc" userId="66b5d03f9f54eb73" providerId="LiveId" clId="{407E2A2C-DE61-49E7-BAA5-E0F199E6494C}" dt="2023-04-25T13:37:39.307" v="8846" actId="164"/>
          <ac:cxnSpMkLst>
            <pc:docMk/>
            <pc:sldMk cId="3976741112" sldId="329"/>
            <ac:cxnSpMk id="20" creationId="{1A675B7D-A4D1-9DA0-8C94-4C4221EDA8F7}"/>
          </ac:cxnSpMkLst>
        </pc:cxnChg>
        <pc:cxnChg chg="add mod">
          <ac:chgData name="Nguyen Bich Ngoc" userId="66b5d03f9f54eb73" providerId="LiveId" clId="{407E2A2C-DE61-49E7-BAA5-E0F199E6494C}" dt="2023-04-25T13:37:39.307" v="8846" actId="164"/>
          <ac:cxnSpMkLst>
            <pc:docMk/>
            <pc:sldMk cId="3976741112" sldId="329"/>
            <ac:cxnSpMk id="22" creationId="{1CCFBCB8-1D14-F5BB-E43B-1A7C151DFEEF}"/>
          </ac:cxnSpMkLst>
        </pc:cxnChg>
        <pc:cxnChg chg="add del mod">
          <ac:chgData name="Nguyen Bich Ngoc" userId="66b5d03f9f54eb73" providerId="LiveId" clId="{407E2A2C-DE61-49E7-BAA5-E0F199E6494C}" dt="2023-04-25T13:37:19.276" v="8841" actId="478"/>
          <ac:cxnSpMkLst>
            <pc:docMk/>
            <pc:sldMk cId="3976741112" sldId="329"/>
            <ac:cxnSpMk id="23" creationId="{9976CF7B-2754-634C-929B-31647DC0EF4E}"/>
          </ac:cxnSpMkLst>
        </pc:cxnChg>
        <pc:cxnChg chg="add del mod">
          <ac:chgData name="Nguyen Bich Ngoc" userId="66b5d03f9f54eb73" providerId="LiveId" clId="{407E2A2C-DE61-49E7-BAA5-E0F199E6494C}" dt="2023-04-25T13:37:19.276" v="8841" actId="478"/>
          <ac:cxnSpMkLst>
            <pc:docMk/>
            <pc:sldMk cId="3976741112" sldId="329"/>
            <ac:cxnSpMk id="24" creationId="{5D5620ED-7C72-9F0E-ED75-705CAF8C04A2}"/>
          </ac:cxnSpMkLst>
        </pc:cxnChg>
        <pc:cxnChg chg="add del mod">
          <ac:chgData name="Nguyen Bich Ngoc" userId="66b5d03f9f54eb73" providerId="LiveId" clId="{407E2A2C-DE61-49E7-BAA5-E0F199E6494C}" dt="2023-04-25T13:37:19.276" v="8841" actId="478"/>
          <ac:cxnSpMkLst>
            <pc:docMk/>
            <pc:sldMk cId="3976741112" sldId="329"/>
            <ac:cxnSpMk id="25" creationId="{B861B2B8-768E-DE27-E5F0-EE8F825572DF}"/>
          </ac:cxnSpMkLst>
        </pc:cxnChg>
        <pc:cxnChg chg="add del mod">
          <ac:chgData name="Nguyen Bich Ngoc" userId="66b5d03f9f54eb73" providerId="LiveId" clId="{407E2A2C-DE61-49E7-BAA5-E0F199E6494C}" dt="2023-04-25T13:37:35.214" v="8845"/>
          <ac:cxnSpMkLst>
            <pc:docMk/>
            <pc:sldMk cId="3976741112" sldId="329"/>
            <ac:cxnSpMk id="30" creationId="{D20CC523-9B46-B3D3-669F-43D15A648D2B}"/>
          </ac:cxnSpMkLst>
        </pc:cxnChg>
        <pc:cxnChg chg="add del mod">
          <ac:chgData name="Nguyen Bich Ngoc" userId="66b5d03f9f54eb73" providerId="LiveId" clId="{407E2A2C-DE61-49E7-BAA5-E0F199E6494C}" dt="2023-04-25T13:37:35.214" v="8845"/>
          <ac:cxnSpMkLst>
            <pc:docMk/>
            <pc:sldMk cId="3976741112" sldId="329"/>
            <ac:cxnSpMk id="31" creationId="{18DE8EAA-564B-5C34-47A8-D8117AC1BA69}"/>
          </ac:cxnSpMkLst>
        </pc:cxnChg>
        <pc:cxnChg chg="add del mod">
          <ac:chgData name="Nguyen Bich Ngoc" userId="66b5d03f9f54eb73" providerId="LiveId" clId="{407E2A2C-DE61-49E7-BAA5-E0F199E6494C}" dt="2023-04-25T13:37:35.214" v="8845"/>
          <ac:cxnSpMkLst>
            <pc:docMk/>
            <pc:sldMk cId="3976741112" sldId="329"/>
            <ac:cxnSpMk id="32" creationId="{9E18EBA8-7019-2711-554D-5D34A4AD1194}"/>
          </ac:cxnSpMkLst>
        </pc:cxnChg>
        <pc:cxnChg chg="mod">
          <ac:chgData name="Nguyen Bich Ngoc" userId="66b5d03f9f54eb73" providerId="LiveId" clId="{407E2A2C-DE61-49E7-BAA5-E0F199E6494C}" dt="2023-04-25T13:37:41.887" v="8847"/>
          <ac:cxnSpMkLst>
            <pc:docMk/>
            <pc:sldMk cId="3976741112" sldId="329"/>
            <ac:cxnSpMk id="39" creationId="{6A1FBCB1-E9CA-A672-F2D0-2AFF2A078EAB}"/>
          </ac:cxnSpMkLst>
        </pc:cxnChg>
        <pc:cxnChg chg="mod">
          <ac:chgData name="Nguyen Bich Ngoc" userId="66b5d03f9f54eb73" providerId="LiveId" clId="{407E2A2C-DE61-49E7-BAA5-E0F199E6494C}" dt="2023-04-25T13:37:41.887" v="8847"/>
          <ac:cxnSpMkLst>
            <pc:docMk/>
            <pc:sldMk cId="3976741112" sldId="329"/>
            <ac:cxnSpMk id="40" creationId="{C2DD9FF0-89C6-BB94-6072-F50510DBA03C}"/>
          </ac:cxnSpMkLst>
        </pc:cxnChg>
        <pc:cxnChg chg="mod">
          <ac:chgData name="Nguyen Bich Ngoc" userId="66b5d03f9f54eb73" providerId="LiveId" clId="{407E2A2C-DE61-49E7-BAA5-E0F199E6494C}" dt="2023-04-25T13:37:41.887" v="8847"/>
          <ac:cxnSpMkLst>
            <pc:docMk/>
            <pc:sldMk cId="3976741112" sldId="329"/>
            <ac:cxnSpMk id="41" creationId="{8523B9B1-0249-3356-902E-507C9E0203FA}"/>
          </ac:cxnSpMkLst>
        </pc:cxnChg>
        <pc:cxnChg chg="mod">
          <ac:chgData name="Nguyen Bich Ngoc" userId="66b5d03f9f54eb73" providerId="LiveId" clId="{407E2A2C-DE61-49E7-BAA5-E0F199E6494C}" dt="2023-04-25T13:38:43.290" v="8856" actId="478"/>
          <ac:cxnSpMkLst>
            <pc:docMk/>
            <pc:sldMk cId="3976741112" sldId="329"/>
            <ac:cxnSpMk id="47" creationId="{B5A566B5-CDFC-93C5-ADBD-5ABBB066E985}"/>
          </ac:cxnSpMkLst>
        </pc:cxnChg>
        <pc:cxnChg chg="mod">
          <ac:chgData name="Nguyen Bich Ngoc" userId="66b5d03f9f54eb73" providerId="LiveId" clId="{407E2A2C-DE61-49E7-BAA5-E0F199E6494C}" dt="2023-04-25T13:38:43.290" v="8856" actId="478"/>
          <ac:cxnSpMkLst>
            <pc:docMk/>
            <pc:sldMk cId="3976741112" sldId="329"/>
            <ac:cxnSpMk id="48" creationId="{80DFA200-470A-C846-9970-F6BD8466A7C0}"/>
          </ac:cxnSpMkLst>
        </pc:cxnChg>
        <pc:cxnChg chg="mod">
          <ac:chgData name="Nguyen Bich Ngoc" userId="66b5d03f9f54eb73" providerId="LiveId" clId="{407E2A2C-DE61-49E7-BAA5-E0F199E6494C}" dt="2023-04-25T13:38:43.290" v="8856" actId="478"/>
          <ac:cxnSpMkLst>
            <pc:docMk/>
            <pc:sldMk cId="3976741112" sldId="329"/>
            <ac:cxnSpMk id="49" creationId="{5A529B57-ED87-9919-8336-A61CEE8DDCE2}"/>
          </ac:cxnSpMkLst>
        </pc:cxnChg>
        <pc:cxnChg chg="mod">
          <ac:chgData name="Nguyen Bich Ngoc" userId="66b5d03f9f54eb73" providerId="LiveId" clId="{407E2A2C-DE61-49E7-BAA5-E0F199E6494C}" dt="2023-04-25T13:38:43.290" v="8856" actId="478"/>
          <ac:cxnSpMkLst>
            <pc:docMk/>
            <pc:sldMk cId="3976741112" sldId="329"/>
            <ac:cxnSpMk id="55" creationId="{1B316546-A9AE-1B78-96A0-D31EB1AC9CB2}"/>
          </ac:cxnSpMkLst>
        </pc:cxnChg>
        <pc:cxnChg chg="mod">
          <ac:chgData name="Nguyen Bich Ngoc" userId="66b5d03f9f54eb73" providerId="LiveId" clId="{407E2A2C-DE61-49E7-BAA5-E0F199E6494C}" dt="2023-04-25T13:38:43.290" v="8856" actId="478"/>
          <ac:cxnSpMkLst>
            <pc:docMk/>
            <pc:sldMk cId="3976741112" sldId="329"/>
            <ac:cxnSpMk id="56" creationId="{32071D94-864F-A7DA-D368-2344C6AD075D}"/>
          </ac:cxnSpMkLst>
        </pc:cxnChg>
        <pc:cxnChg chg="mod">
          <ac:chgData name="Nguyen Bich Ngoc" userId="66b5d03f9f54eb73" providerId="LiveId" clId="{407E2A2C-DE61-49E7-BAA5-E0F199E6494C}" dt="2023-04-25T13:38:43.290" v="8856" actId="478"/>
          <ac:cxnSpMkLst>
            <pc:docMk/>
            <pc:sldMk cId="3976741112" sldId="329"/>
            <ac:cxnSpMk id="57" creationId="{8E329144-B7C7-670C-C04F-48FFB6617F15}"/>
          </ac:cxnSpMkLst>
        </pc:cxnChg>
        <pc:cxnChg chg="mod">
          <ac:chgData name="Nguyen Bich Ngoc" userId="66b5d03f9f54eb73" providerId="LiveId" clId="{407E2A2C-DE61-49E7-BAA5-E0F199E6494C}" dt="2023-04-25T13:39:04.960" v="8866" actId="1035"/>
          <ac:cxnSpMkLst>
            <pc:docMk/>
            <pc:sldMk cId="3976741112" sldId="329"/>
            <ac:cxnSpMk id="16387" creationId="{0E4A94CB-8434-FAE0-F23B-690CFA3911FC}"/>
          </ac:cxnSpMkLst>
        </pc:cxnChg>
        <pc:cxnChg chg="mod">
          <ac:chgData name="Nguyen Bich Ngoc" userId="66b5d03f9f54eb73" providerId="LiveId" clId="{407E2A2C-DE61-49E7-BAA5-E0F199E6494C}" dt="2023-04-25T13:39:04.960" v="8866" actId="1035"/>
          <ac:cxnSpMkLst>
            <pc:docMk/>
            <pc:sldMk cId="3976741112" sldId="329"/>
            <ac:cxnSpMk id="16388" creationId="{63ABD891-A5A3-4668-4D8C-295F53F0D045}"/>
          </ac:cxnSpMkLst>
        </pc:cxnChg>
        <pc:cxnChg chg="mod">
          <ac:chgData name="Nguyen Bich Ngoc" userId="66b5d03f9f54eb73" providerId="LiveId" clId="{407E2A2C-DE61-49E7-BAA5-E0F199E6494C}" dt="2023-04-25T13:39:04.960" v="8866" actId="1035"/>
          <ac:cxnSpMkLst>
            <pc:docMk/>
            <pc:sldMk cId="3976741112" sldId="329"/>
            <ac:cxnSpMk id="16389" creationId="{0A9EB850-0351-5E71-A738-E3A275AC8023}"/>
          </ac:cxnSpMkLst>
        </pc:cxnChg>
        <pc:cxnChg chg="mod">
          <ac:chgData name="Nguyen Bich Ngoc" userId="66b5d03f9f54eb73" providerId="LiveId" clId="{407E2A2C-DE61-49E7-BAA5-E0F199E6494C}" dt="2023-04-25T13:38:46.674" v="8857"/>
          <ac:cxnSpMkLst>
            <pc:docMk/>
            <pc:sldMk cId="3976741112" sldId="329"/>
            <ac:cxnSpMk id="16394" creationId="{47F8D1D1-65A0-EAE0-AF23-52E570AFE771}"/>
          </ac:cxnSpMkLst>
        </pc:cxnChg>
        <pc:cxnChg chg="mod">
          <ac:chgData name="Nguyen Bich Ngoc" userId="66b5d03f9f54eb73" providerId="LiveId" clId="{407E2A2C-DE61-49E7-BAA5-E0F199E6494C}" dt="2023-04-25T13:38:46.674" v="8857"/>
          <ac:cxnSpMkLst>
            <pc:docMk/>
            <pc:sldMk cId="3976741112" sldId="329"/>
            <ac:cxnSpMk id="16395" creationId="{525E2D72-757A-4AD5-D998-A985558449E3}"/>
          </ac:cxnSpMkLst>
        </pc:cxnChg>
        <pc:cxnChg chg="mod">
          <ac:chgData name="Nguyen Bich Ngoc" userId="66b5d03f9f54eb73" providerId="LiveId" clId="{407E2A2C-DE61-49E7-BAA5-E0F199E6494C}" dt="2023-04-25T13:38:46.674" v="8857"/>
          <ac:cxnSpMkLst>
            <pc:docMk/>
            <pc:sldMk cId="3976741112" sldId="329"/>
            <ac:cxnSpMk id="16396" creationId="{024B1F9B-3E68-C2A9-4541-AA3FAD7A8589}"/>
          </ac:cxnSpMkLst>
        </pc:cxnChg>
        <pc:cxnChg chg="add mod">
          <ac:chgData name="Nguyen Bich Ngoc" userId="66b5d03f9f54eb73" providerId="LiveId" clId="{407E2A2C-DE61-49E7-BAA5-E0F199E6494C}" dt="2023-04-25T13:40:39.308" v="8888" actId="14100"/>
          <ac:cxnSpMkLst>
            <pc:docMk/>
            <pc:sldMk cId="3976741112" sldId="329"/>
            <ac:cxnSpMk id="16398" creationId="{9F80A4AD-6565-B800-E826-FD0B601B8A6F}"/>
          </ac:cxnSpMkLst>
        </pc:cxnChg>
        <pc:cxnChg chg="add mod">
          <ac:chgData name="Nguyen Bich Ngoc" userId="66b5d03f9f54eb73" providerId="LiveId" clId="{407E2A2C-DE61-49E7-BAA5-E0F199E6494C}" dt="2023-04-25T13:40:29.029" v="8884" actId="14100"/>
          <ac:cxnSpMkLst>
            <pc:docMk/>
            <pc:sldMk cId="3976741112" sldId="329"/>
            <ac:cxnSpMk id="16401" creationId="{71C1E62C-65C7-4953-6364-049F8515CE9B}"/>
          </ac:cxnSpMkLst>
        </pc:cxnChg>
        <pc:cxnChg chg="add mod">
          <ac:chgData name="Nguyen Bich Ngoc" userId="66b5d03f9f54eb73" providerId="LiveId" clId="{407E2A2C-DE61-49E7-BAA5-E0F199E6494C}" dt="2023-04-25T13:40:33.064" v="8885" actId="14100"/>
          <ac:cxnSpMkLst>
            <pc:docMk/>
            <pc:sldMk cId="3976741112" sldId="329"/>
            <ac:cxnSpMk id="16404" creationId="{990891C1-B165-60E8-64FC-15C3DE54ACBE}"/>
          </ac:cxnSpMkLst>
        </pc:cxnChg>
      </pc:sldChg>
      <pc:sldChg chg="modSp add del mod">
        <pc:chgData name="Nguyen Bich Ngoc" userId="66b5d03f9f54eb73" providerId="LiveId" clId="{407E2A2C-DE61-49E7-BAA5-E0F199E6494C}" dt="2023-04-25T14:55:55.219" v="10059" actId="47"/>
        <pc:sldMkLst>
          <pc:docMk/>
          <pc:sldMk cId="113705488" sldId="330"/>
        </pc:sldMkLst>
        <pc:spChg chg="mod">
          <ac:chgData name="Nguyen Bich Ngoc" userId="66b5d03f9f54eb73" providerId="LiveId" clId="{407E2A2C-DE61-49E7-BAA5-E0F199E6494C}" dt="2023-04-22T22:32:41.876" v="8252" actId="20577"/>
          <ac:spMkLst>
            <pc:docMk/>
            <pc:sldMk cId="113705488" sldId="330"/>
            <ac:spMk id="2" creationId="{80738B5F-C854-DC29-727C-B8286B096D8E}"/>
          </ac:spMkLst>
        </pc:spChg>
      </pc:sldChg>
      <pc:sldChg chg="modSp add del mod">
        <pc:chgData name="Nguyen Bich Ngoc" userId="66b5d03f9f54eb73" providerId="LiveId" clId="{407E2A2C-DE61-49E7-BAA5-E0F199E6494C}" dt="2023-04-25T14:55:52.820" v="10058" actId="47"/>
        <pc:sldMkLst>
          <pc:docMk/>
          <pc:sldMk cId="969439663" sldId="331"/>
        </pc:sldMkLst>
        <pc:spChg chg="mod">
          <ac:chgData name="Nguyen Bich Ngoc" userId="66b5d03f9f54eb73" providerId="LiveId" clId="{407E2A2C-DE61-49E7-BAA5-E0F199E6494C}" dt="2023-04-22T22:32:59.023" v="8284" actId="20577"/>
          <ac:spMkLst>
            <pc:docMk/>
            <pc:sldMk cId="969439663" sldId="331"/>
            <ac:spMk id="2" creationId="{80738B5F-C854-DC29-727C-B8286B096D8E}"/>
          </ac:spMkLst>
        </pc:spChg>
      </pc:sldChg>
      <pc:sldChg chg="addSp delSp modSp add mod ord">
        <pc:chgData name="Nguyen Bich Ngoc" userId="66b5d03f9f54eb73" providerId="LiveId" clId="{407E2A2C-DE61-49E7-BAA5-E0F199E6494C}" dt="2023-04-25T14:39:31.878" v="10047" actId="478"/>
        <pc:sldMkLst>
          <pc:docMk/>
          <pc:sldMk cId="1978524558" sldId="332"/>
        </pc:sldMkLst>
        <pc:spChg chg="mod">
          <ac:chgData name="Nguyen Bich Ngoc" userId="66b5d03f9f54eb73" providerId="LiveId" clId="{407E2A2C-DE61-49E7-BAA5-E0F199E6494C}" dt="2023-04-25T14:23:49.455" v="9797" actId="1076"/>
          <ac:spMkLst>
            <pc:docMk/>
            <pc:sldMk cId="1978524558" sldId="332"/>
            <ac:spMk id="2" creationId="{80738B5F-C854-DC29-727C-B8286B096D8E}"/>
          </ac:spMkLst>
        </pc:spChg>
        <pc:spChg chg="mod">
          <ac:chgData name="Nguyen Bich Ngoc" userId="66b5d03f9f54eb73" providerId="LiveId" clId="{407E2A2C-DE61-49E7-BAA5-E0F199E6494C}" dt="2023-04-25T14:12:05.555" v="9619" actId="20577"/>
          <ac:spMkLst>
            <pc:docMk/>
            <pc:sldMk cId="1978524558" sldId="332"/>
            <ac:spMk id="3" creationId="{3CF999AF-F0D9-29E1-00E2-58CE55685230}"/>
          </ac:spMkLst>
        </pc:spChg>
        <pc:spChg chg="mod">
          <ac:chgData name="Nguyen Bich Ngoc" userId="66b5d03f9f54eb73" providerId="LiveId" clId="{407E2A2C-DE61-49E7-BAA5-E0F199E6494C}" dt="2023-04-25T14:31:38.264" v="9928" actId="1076"/>
          <ac:spMkLst>
            <pc:docMk/>
            <pc:sldMk cId="1978524558" sldId="332"/>
            <ac:spMk id="6" creationId="{22B9A426-86EC-71A0-7895-BFE1F7581C57}"/>
          </ac:spMkLst>
        </pc:spChg>
        <pc:spChg chg="add del">
          <ac:chgData name="Nguyen Bich Ngoc" userId="66b5d03f9f54eb73" providerId="LiveId" clId="{407E2A2C-DE61-49E7-BAA5-E0F199E6494C}" dt="2023-04-25T14:21:35.549" v="9741" actId="11529"/>
          <ac:spMkLst>
            <pc:docMk/>
            <pc:sldMk cId="1978524558" sldId="332"/>
            <ac:spMk id="7" creationId="{9C798752-ED89-1367-6A88-C306763ECBE7}"/>
          </ac:spMkLst>
        </pc:spChg>
        <pc:spChg chg="add mod">
          <ac:chgData name="Nguyen Bich Ngoc" userId="66b5d03f9f54eb73" providerId="LiveId" clId="{407E2A2C-DE61-49E7-BAA5-E0F199E6494C}" dt="2023-04-25T14:27:53.509" v="9875" actId="1076"/>
          <ac:spMkLst>
            <pc:docMk/>
            <pc:sldMk cId="1978524558" sldId="332"/>
            <ac:spMk id="8" creationId="{57EF8545-4543-A97B-617C-88ACC3CB5143}"/>
          </ac:spMkLst>
        </pc:spChg>
        <pc:spChg chg="add mod">
          <ac:chgData name="Nguyen Bich Ngoc" userId="66b5d03f9f54eb73" providerId="LiveId" clId="{407E2A2C-DE61-49E7-BAA5-E0F199E6494C}" dt="2023-04-25T14:27:56.399" v="9876" actId="1076"/>
          <ac:spMkLst>
            <pc:docMk/>
            <pc:sldMk cId="1978524558" sldId="332"/>
            <ac:spMk id="9" creationId="{13EE80DC-D47D-224A-55ED-5F62F6684F9D}"/>
          </ac:spMkLst>
        </pc:spChg>
        <pc:spChg chg="add mod">
          <ac:chgData name="Nguyen Bich Ngoc" userId="66b5d03f9f54eb73" providerId="LiveId" clId="{407E2A2C-DE61-49E7-BAA5-E0F199E6494C}" dt="2023-04-25T14:34:14.840" v="9973" actId="12789"/>
          <ac:spMkLst>
            <pc:docMk/>
            <pc:sldMk cId="1978524558" sldId="332"/>
            <ac:spMk id="10" creationId="{48DB6FD5-2E46-0278-F01B-6483228BF170}"/>
          </ac:spMkLst>
        </pc:spChg>
        <pc:spChg chg="add mod">
          <ac:chgData name="Nguyen Bich Ngoc" userId="66b5d03f9f54eb73" providerId="LiveId" clId="{407E2A2C-DE61-49E7-BAA5-E0F199E6494C}" dt="2023-04-25T14:34:46.707" v="9983" actId="12788"/>
          <ac:spMkLst>
            <pc:docMk/>
            <pc:sldMk cId="1978524558" sldId="332"/>
            <ac:spMk id="11" creationId="{7CCC9988-AF30-9B63-C37E-517CD0FAB1FE}"/>
          </ac:spMkLst>
        </pc:spChg>
        <pc:spChg chg="add mod">
          <ac:chgData name="Nguyen Bich Ngoc" userId="66b5d03f9f54eb73" providerId="LiveId" clId="{407E2A2C-DE61-49E7-BAA5-E0F199E6494C}" dt="2023-04-25T14:33:17.229" v="9959" actId="164"/>
          <ac:spMkLst>
            <pc:docMk/>
            <pc:sldMk cId="1978524558" sldId="332"/>
            <ac:spMk id="12" creationId="{CA8AD302-A8C7-F695-000A-700C23D966F6}"/>
          </ac:spMkLst>
        </pc:spChg>
        <pc:spChg chg="add del mod">
          <ac:chgData name="Nguyen Bich Ngoc" userId="66b5d03f9f54eb73" providerId="LiveId" clId="{407E2A2C-DE61-49E7-BAA5-E0F199E6494C}" dt="2023-04-25T14:32:52.178" v="9950" actId="478"/>
          <ac:spMkLst>
            <pc:docMk/>
            <pc:sldMk cId="1978524558" sldId="332"/>
            <ac:spMk id="13" creationId="{67E4AAB0-915F-2527-8C08-9D7EA0603DB5}"/>
          </ac:spMkLst>
        </pc:spChg>
        <pc:spChg chg="add del mod">
          <ac:chgData name="Nguyen Bich Ngoc" userId="66b5d03f9f54eb73" providerId="LiveId" clId="{407E2A2C-DE61-49E7-BAA5-E0F199E6494C}" dt="2023-04-25T14:32:52.178" v="9950" actId="478"/>
          <ac:spMkLst>
            <pc:docMk/>
            <pc:sldMk cId="1978524558" sldId="332"/>
            <ac:spMk id="14" creationId="{1AA769B4-A91D-E8CE-4EB7-17891B8CCF55}"/>
          </ac:spMkLst>
        </pc:spChg>
        <pc:spChg chg="add del mod">
          <ac:chgData name="Nguyen Bich Ngoc" userId="66b5d03f9f54eb73" providerId="LiveId" clId="{407E2A2C-DE61-49E7-BAA5-E0F199E6494C}" dt="2023-04-25T14:27:07.184" v="9868" actId="478"/>
          <ac:spMkLst>
            <pc:docMk/>
            <pc:sldMk cId="1978524558" sldId="332"/>
            <ac:spMk id="15" creationId="{DB9882DB-F1AD-D194-B885-228171635EE7}"/>
          </ac:spMkLst>
        </pc:spChg>
        <pc:spChg chg="add mod topLvl">
          <ac:chgData name="Nguyen Bich Ngoc" userId="66b5d03f9f54eb73" providerId="LiveId" clId="{407E2A2C-DE61-49E7-BAA5-E0F199E6494C}" dt="2023-04-25T14:32:08.241" v="9932" actId="164"/>
          <ac:spMkLst>
            <pc:docMk/>
            <pc:sldMk cId="1978524558" sldId="332"/>
            <ac:spMk id="16" creationId="{58D74788-0631-3463-608E-F879D6E33C1F}"/>
          </ac:spMkLst>
        </pc:spChg>
        <pc:spChg chg="add del mod">
          <ac:chgData name="Nguyen Bich Ngoc" userId="66b5d03f9f54eb73" providerId="LiveId" clId="{407E2A2C-DE61-49E7-BAA5-E0F199E6494C}" dt="2023-04-25T14:27:07.966" v="9869" actId="478"/>
          <ac:spMkLst>
            <pc:docMk/>
            <pc:sldMk cId="1978524558" sldId="332"/>
            <ac:spMk id="17" creationId="{065D26FA-8D12-80D6-3868-10D5FE8E454B}"/>
          </ac:spMkLst>
        </pc:spChg>
        <pc:spChg chg="add mod topLvl">
          <ac:chgData name="Nguyen Bich Ngoc" userId="66b5d03f9f54eb73" providerId="LiveId" clId="{407E2A2C-DE61-49E7-BAA5-E0F199E6494C}" dt="2023-04-25T14:32:08.241" v="9932" actId="164"/>
          <ac:spMkLst>
            <pc:docMk/>
            <pc:sldMk cId="1978524558" sldId="332"/>
            <ac:spMk id="18" creationId="{6B9C4B8A-2958-9283-348D-062B0C91A631}"/>
          </ac:spMkLst>
        </pc:spChg>
        <pc:spChg chg="add del mod">
          <ac:chgData name="Nguyen Bich Ngoc" userId="66b5d03f9f54eb73" providerId="LiveId" clId="{407E2A2C-DE61-49E7-BAA5-E0F199E6494C}" dt="2023-04-25T14:26:49.990" v="9863" actId="478"/>
          <ac:spMkLst>
            <pc:docMk/>
            <pc:sldMk cId="1978524558" sldId="332"/>
            <ac:spMk id="19" creationId="{88779593-821E-DDFB-C406-19733E2DF28E}"/>
          </ac:spMkLst>
        </pc:spChg>
        <pc:spChg chg="add del mod">
          <ac:chgData name="Nguyen Bich Ngoc" userId="66b5d03f9f54eb73" providerId="LiveId" clId="{407E2A2C-DE61-49E7-BAA5-E0F199E6494C}" dt="2023-04-25T14:26:52.144" v="9864" actId="478"/>
          <ac:spMkLst>
            <pc:docMk/>
            <pc:sldMk cId="1978524558" sldId="332"/>
            <ac:spMk id="20" creationId="{A5E95520-904E-EF26-8A83-F014B56C332C}"/>
          </ac:spMkLst>
        </pc:spChg>
        <pc:spChg chg="mod">
          <ac:chgData name="Nguyen Bich Ngoc" userId="66b5d03f9f54eb73" providerId="LiveId" clId="{407E2A2C-DE61-49E7-BAA5-E0F199E6494C}" dt="2023-04-25T14:31:17.174" v="9924" actId="165"/>
          <ac:spMkLst>
            <pc:docMk/>
            <pc:sldMk cId="1978524558" sldId="332"/>
            <ac:spMk id="39" creationId="{184FFF91-4BE9-9932-DC1D-29AC00ED6E7E}"/>
          </ac:spMkLst>
        </pc:spChg>
        <pc:spChg chg="mod">
          <ac:chgData name="Nguyen Bich Ngoc" userId="66b5d03f9f54eb73" providerId="LiveId" clId="{407E2A2C-DE61-49E7-BAA5-E0F199E6494C}" dt="2023-04-25T14:31:17.174" v="9924" actId="165"/>
          <ac:spMkLst>
            <pc:docMk/>
            <pc:sldMk cId="1978524558" sldId="332"/>
            <ac:spMk id="40" creationId="{8C73EC4D-900E-E38A-B7AE-B6CCA9B17DC1}"/>
          </ac:spMkLst>
        </pc:spChg>
        <pc:spChg chg="mod">
          <ac:chgData name="Nguyen Bich Ngoc" userId="66b5d03f9f54eb73" providerId="LiveId" clId="{407E2A2C-DE61-49E7-BAA5-E0F199E6494C}" dt="2023-04-25T14:31:17.174" v="9924" actId="165"/>
          <ac:spMkLst>
            <pc:docMk/>
            <pc:sldMk cId="1978524558" sldId="332"/>
            <ac:spMk id="43" creationId="{D57AA76E-EBEE-32FE-C96B-697E04940472}"/>
          </ac:spMkLst>
        </pc:spChg>
        <pc:spChg chg="mod">
          <ac:chgData name="Nguyen Bich Ngoc" userId="66b5d03f9f54eb73" providerId="LiveId" clId="{407E2A2C-DE61-49E7-BAA5-E0F199E6494C}" dt="2023-04-25T14:31:17.174" v="9924" actId="165"/>
          <ac:spMkLst>
            <pc:docMk/>
            <pc:sldMk cId="1978524558" sldId="332"/>
            <ac:spMk id="44" creationId="{D63B6715-FB06-BD34-5836-21A9F52DE9EF}"/>
          </ac:spMkLst>
        </pc:spChg>
        <pc:spChg chg="add mod">
          <ac:chgData name="Nguyen Bich Ngoc" userId="66b5d03f9f54eb73" providerId="LiveId" clId="{407E2A2C-DE61-49E7-BAA5-E0F199E6494C}" dt="2023-04-25T14:37:08.937" v="10032" actId="14100"/>
          <ac:spMkLst>
            <pc:docMk/>
            <pc:sldMk cId="1978524558" sldId="332"/>
            <ac:spMk id="50" creationId="{542B4480-06CF-7AA5-CBE7-DA65710DD1AA}"/>
          </ac:spMkLst>
        </pc:spChg>
        <pc:spChg chg="add del mod">
          <ac:chgData name="Nguyen Bich Ngoc" userId="66b5d03f9f54eb73" providerId="LiveId" clId="{407E2A2C-DE61-49E7-BAA5-E0F199E6494C}" dt="2023-04-25T14:33:12.910" v="9958"/>
          <ac:spMkLst>
            <pc:docMk/>
            <pc:sldMk cId="1978524558" sldId="332"/>
            <ac:spMk id="58" creationId="{BD6DC4F7-07E7-203E-3CCB-E595AF39A790}"/>
          </ac:spMkLst>
        </pc:spChg>
        <pc:spChg chg="add del mod">
          <ac:chgData name="Nguyen Bich Ngoc" userId="66b5d03f9f54eb73" providerId="LiveId" clId="{407E2A2C-DE61-49E7-BAA5-E0F199E6494C}" dt="2023-04-25T14:33:12.910" v="9958"/>
          <ac:spMkLst>
            <pc:docMk/>
            <pc:sldMk cId="1978524558" sldId="332"/>
            <ac:spMk id="59" creationId="{DF9389C1-FCFD-93E4-6E0F-56BC259381D9}"/>
          </ac:spMkLst>
        </pc:spChg>
        <pc:spChg chg="add del mod">
          <ac:chgData name="Nguyen Bich Ngoc" userId="66b5d03f9f54eb73" providerId="LiveId" clId="{407E2A2C-DE61-49E7-BAA5-E0F199E6494C}" dt="2023-04-25T14:33:11.040" v="9956"/>
          <ac:spMkLst>
            <pc:docMk/>
            <pc:sldMk cId="1978524558" sldId="332"/>
            <ac:spMk id="61" creationId="{522220B5-A753-B8A5-25A5-B53BC71CEA3E}"/>
          </ac:spMkLst>
        </pc:spChg>
        <pc:spChg chg="add del mod">
          <ac:chgData name="Nguyen Bich Ngoc" userId="66b5d03f9f54eb73" providerId="LiveId" clId="{407E2A2C-DE61-49E7-BAA5-E0F199E6494C}" dt="2023-04-25T14:33:11.040" v="9956"/>
          <ac:spMkLst>
            <pc:docMk/>
            <pc:sldMk cId="1978524558" sldId="332"/>
            <ac:spMk id="62" creationId="{2F92DDA5-F137-1B2A-1B94-B78048AE6C20}"/>
          </ac:spMkLst>
        </pc:spChg>
        <pc:spChg chg="mod">
          <ac:chgData name="Nguyen Bich Ngoc" userId="66b5d03f9f54eb73" providerId="LiveId" clId="{407E2A2C-DE61-49E7-BAA5-E0F199E6494C}" dt="2023-04-25T14:35:19.542" v="9994" actId="20577"/>
          <ac:spMkLst>
            <pc:docMk/>
            <pc:sldMk cId="1978524558" sldId="332"/>
            <ac:spMk id="66" creationId="{91576FBA-414A-0266-A353-F05F0B19B3D4}"/>
          </ac:spMkLst>
        </pc:spChg>
        <pc:spChg chg="mod">
          <ac:chgData name="Nguyen Bich Ngoc" userId="66b5d03f9f54eb73" providerId="LiveId" clId="{407E2A2C-DE61-49E7-BAA5-E0F199E6494C}" dt="2023-04-25T14:37:08.937" v="10032" actId="14100"/>
          <ac:spMkLst>
            <pc:docMk/>
            <pc:sldMk cId="1978524558" sldId="332"/>
            <ac:spMk id="67" creationId="{F7496608-5DBA-26FA-8774-E9EE2813ECCD}"/>
          </ac:spMkLst>
        </pc:spChg>
        <pc:spChg chg="mod">
          <ac:chgData name="Nguyen Bich Ngoc" userId="66b5d03f9f54eb73" providerId="LiveId" clId="{407E2A2C-DE61-49E7-BAA5-E0F199E6494C}" dt="2023-04-25T14:35:23.110" v="9997" actId="20577"/>
          <ac:spMkLst>
            <pc:docMk/>
            <pc:sldMk cId="1978524558" sldId="332"/>
            <ac:spMk id="70" creationId="{6634B2F7-C807-84B6-46E8-FD2A540BD936}"/>
          </ac:spMkLst>
        </pc:spChg>
        <pc:spChg chg="mod">
          <ac:chgData name="Nguyen Bich Ngoc" userId="66b5d03f9f54eb73" providerId="LiveId" clId="{407E2A2C-DE61-49E7-BAA5-E0F199E6494C}" dt="2023-04-25T14:37:08.937" v="10032" actId="14100"/>
          <ac:spMkLst>
            <pc:docMk/>
            <pc:sldMk cId="1978524558" sldId="332"/>
            <ac:spMk id="71" creationId="{BD5647A2-4015-51DA-8CC0-DEE6646AB258}"/>
          </ac:spMkLst>
        </pc:spChg>
        <pc:spChg chg="add mod">
          <ac:chgData name="Nguyen Bich Ngoc" userId="66b5d03f9f54eb73" providerId="LiveId" clId="{407E2A2C-DE61-49E7-BAA5-E0F199E6494C}" dt="2023-04-25T14:35:53.664" v="10006" actId="14100"/>
          <ac:spMkLst>
            <pc:docMk/>
            <pc:sldMk cId="1978524558" sldId="332"/>
            <ac:spMk id="98" creationId="{17BEED33-E83C-63DA-049F-1D090E134BE0}"/>
          </ac:spMkLst>
        </pc:spChg>
        <pc:spChg chg="add mod">
          <ac:chgData name="Nguyen Bich Ngoc" userId="66b5d03f9f54eb73" providerId="LiveId" clId="{407E2A2C-DE61-49E7-BAA5-E0F199E6494C}" dt="2023-04-25T14:37:15.804" v="10035" actId="14100"/>
          <ac:spMkLst>
            <pc:docMk/>
            <pc:sldMk cId="1978524558" sldId="332"/>
            <ac:spMk id="102" creationId="{8E8C762F-5810-6EC9-6D11-6117512135BC}"/>
          </ac:spMkLst>
        </pc:spChg>
        <pc:spChg chg="add mod">
          <ac:chgData name="Nguyen Bich Ngoc" userId="66b5d03f9f54eb73" providerId="LiveId" clId="{407E2A2C-DE61-49E7-BAA5-E0F199E6494C}" dt="2023-04-25T14:38:33.352" v="10039" actId="693"/>
          <ac:spMkLst>
            <pc:docMk/>
            <pc:sldMk cId="1978524558" sldId="332"/>
            <ac:spMk id="107" creationId="{CEE348F7-46FA-6835-3091-7CB3E5DA0F09}"/>
          </ac:spMkLst>
        </pc:spChg>
        <pc:spChg chg="add mod">
          <ac:chgData name="Nguyen Bich Ngoc" userId="66b5d03f9f54eb73" providerId="LiveId" clId="{407E2A2C-DE61-49E7-BAA5-E0F199E6494C}" dt="2023-04-25T14:38:45.071" v="10041" actId="1076"/>
          <ac:spMkLst>
            <pc:docMk/>
            <pc:sldMk cId="1978524558" sldId="332"/>
            <ac:spMk id="108" creationId="{09522DFA-8A73-C180-DBD5-C567430976F2}"/>
          </ac:spMkLst>
        </pc:spChg>
        <pc:spChg chg="add del mod">
          <ac:chgData name="Nguyen Bich Ngoc" userId="66b5d03f9f54eb73" providerId="LiveId" clId="{407E2A2C-DE61-49E7-BAA5-E0F199E6494C}" dt="2023-04-25T14:39:31.878" v="10047" actId="478"/>
          <ac:spMkLst>
            <pc:docMk/>
            <pc:sldMk cId="1978524558" sldId="332"/>
            <ac:spMk id="109" creationId="{75F0B657-B129-6DF7-6D22-BB9810A4278C}"/>
          </ac:spMkLst>
        </pc:spChg>
        <pc:grpChg chg="add del mod topLvl">
          <ac:chgData name="Nguyen Bich Ngoc" userId="66b5d03f9f54eb73" providerId="LiveId" clId="{407E2A2C-DE61-49E7-BAA5-E0F199E6494C}" dt="2023-04-25T14:31:46.816" v="9929" actId="165"/>
          <ac:grpSpMkLst>
            <pc:docMk/>
            <pc:sldMk cId="1978524558" sldId="332"/>
            <ac:grpSpMk id="37" creationId="{6DC90FF5-606A-3E5D-1E24-F3112A4B5094}"/>
          </ac:grpSpMkLst>
        </pc:grpChg>
        <pc:grpChg chg="add mod topLvl">
          <ac:chgData name="Nguyen Bich Ngoc" userId="66b5d03f9f54eb73" providerId="LiveId" clId="{407E2A2C-DE61-49E7-BAA5-E0F199E6494C}" dt="2023-04-25T14:32:15.904" v="9933" actId="164"/>
          <ac:grpSpMkLst>
            <pc:docMk/>
            <pc:sldMk cId="1978524558" sldId="332"/>
            <ac:grpSpMk id="38" creationId="{AB9C4F2F-38F1-ED76-4D0E-E3F2CB076932}"/>
          </ac:grpSpMkLst>
        </pc:grpChg>
        <pc:grpChg chg="add mod topLvl">
          <ac:chgData name="Nguyen Bich Ngoc" userId="66b5d03f9f54eb73" providerId="LiveId" clId="{407E2A2C-DE61-49E7-BAA5-E0F199E6494C}" dt="2023-04-25T14:32:15.904" v="9933" actId="164"/>
          <ac:grpSpMkLst>
            <pc:docMk/>
            <pc:sldMk cId="1978524558" sldId="332"/>
            <ac:grpSpMk id="42" creationId="{582007D7-ADA8-7271-7100-C1D26AD3AD2D}"/>
          </ac:grpSpMkLst>
        </pc:grpChg>
        <pc:grpChg chg="add del mod">
          <ac:chgData name="Nguyen Bich Ngoc" userId="66b5d03f9f54eb73" providerId="LiveId" clId="{407E2A2C-DE61-49E7-BAA5-E0F199E6494C}" dt="2023-04-25T14:31:17.174" v="9924" actId="165"/>
          <ac:grpSpMkLst>
            <pc:docMk/>
            <pc:sldMk cId="1978524558" sldId="332"/>
            <ac:grpSpMk id="46" creationId="{B89124FF-76F5-A66E-AF87-8055F0C52768}"/>
          </ac:grpSpMkLst>
        </pc:grpChg>
        <pc:grpChg chg="add mod">
          <ac:chgData name="Nguyen Bich Ngoc" userId="66b5d03f9f54eb73" providerId="LiveId" clId="{407E2A2C-DE61-49E7-BAA5-E0F199E6494C}" dt="2023-04-25T14:32:15.904" v="9933" actId="164"/>
          <ac:grpSpMkLst>
            <pc:docMk/>
            <pc:sldMk cId="1978524558" sldId="332"/>
            <ac:grpSpMk id="52" creationId="{D2A604D7-491D-46F3-4F40-726A8F56EC24}"/>
          </ac:grpSpMkLst>
        </pc:grpChg>
        <pc:grpChg chg="add mod">
          <ac:chgData name="Nguyen Bich Ngoc" userId="66b5d03f9f54eb73" providerId="LiveId" clId="{407E2A2C-DE61-49E7-BAA5-E0F199E6494C}" dt="2023-04-25T14:34:46.707" v="9983" actId="12788"/>
          <ac:grpSpMkLst>
            <pc:docMk/>
            <pc:sldMk cId="1978524558" sldId="332"/>
            <ac:grpSpMk id="53" creationId="{A79F7615-9342-3717-4CF3-A795224C3C92}"/>
          </ac:grpSpMkLst>
        </pc:grpChg>
        <pc:grpChg chg="add mod">
          <ac:chgData name="Nguyen Bich Ngoc" userId="66b5d03f9f54eb73" providerId="LiveId" clId="{407E2A2C-DE61-49E7-BAA5-E0F199E6494C}" dt="2023-04-25T14:34:06.681" v="9972" actId="164"/>
          <ac:grpSpMkLst>
            <pc:docMk/>
            <pc:sldMk cId="1978524558" sldId="332"/>
            <ac:grpSpMk id="64" creationId="{7DC09344-D676-714E-AF6D-2E8565AD0052}"/>
          </ac:grpSpMkLst>
        </pc:grpChg>
        <pc:grpChg chg="add mod">
          <ac:chgData name="Nguyen Bich Ngoc" userId="66b5d03f9f54eb73" providerId="LiveId" clId="{407E2A2C-DE61-49E7-BAA5-E0F199E6494C}" dt="2023-04-25T14:34:06.681" v="9972" actId="164"/>
          <ac:grpSpMkLst>
            <pc:docMk/>
            <pc:sldMk cId="1978524558" sldId="332"/>
            <ac:grpSpMk id="65" creationId="{40ADC022-FC56-2995-3D5C-292569290364}"/>
          </ac:grpSpMkLst>
        </pc:grpChg>
        <pc:grpChg chg="add mod">
          <ac:chgData name="Nguyen Bich Ngoc" userId="66b5d03f9f54eb73" providerId="LiveId" clId="{407E2A2C-DE61-49E7-BAA5-E0F199E6494C}" dt="2023-04-25T14:34:06.681" v="9972" actId="164"/>
          <ac:grpSpMkLst>
            <pc:docMk/>
            <pc:sldMk cId="1978524558" sldId="332"/>
            <ac:grpSpMk id="69" creationId="{5801D060-4A71-1E95-B26D-8D1F09698563}"/>
          </ac:grpSpMkLst>
        </pc:grpChg>
        <pc:grpChg chg="add mod">
          <ac:chgData name="Nguyen Bich Ngoc" userId="66b5d03f9f54eb73" providerId="LiveId" clId="{407E2A2C-DE61-49E7-BAA5-E0F199E6494C}" dt="2023-04-25T14:34:14.840" v="9973" actId="12789"/>
          <ac:grpSpMkLst>
            <pc:docMk/>
            <pc:sldMk cId="1978524558" sldId="332"/>
            <ac:grpSpMk id="78" creationId="{23AF047B-054D-E67F-143D-66867A3C66C4}"/>
          </ac:grpSpMkLst>
        </pc:grpChg>
        <pc:cxnChg chg="add mod topLvl">
          <ac:chgData name="Nguyen Bich Ngoc" userId="66b5d03f9f54eb73" providerId="LiveId" clId="{407E2A2C-DE61-49E7-BAA5-E0F199E6494C}" dt="2023-04-25T14:32:08.241" v="9932" actId="164"/>
          <ac:cxnSpMkLst>
            <pc:docMk/>
            <pc:sldMk cId="1978524558" sldId="332"/>
            <ac:cxnSpMk id="22" creationId="{0741DD33-7E38-531A-1893-6C080B5ADAE3}"/>
          </ac:cxnSpMkLst>
        </pc:cxnChg>
        <pc:cxnChg chg="add mod">
          <ac:chgData name="Nguyen Bich Ngoc" userId="66b5d03f9f54eb73" providerId="LiveId" clId="{407E2A2C-DE61-49E7-BAA5-E0F199E6494C}" dt="2023-04-25T14:34:46.707" v="9983" actId="12788"/>
          <ac:cxnSpMkLst>
            <pc:docMk/>
            <pc:sldMk cId="1978524558" sldId="332"/>
            <ac:cxnSpMk id="23" creationId="{6D5C065A-48AB-9A42-982E-EE4964D148DE}"/>
          </ac:cxnSpMkLst>
        </pc:cxnChg>
        <pc:cxnChg chg="add mod">
          <ac:chgData name="Nguyen Bich Ngoc" userId="66b5d03f9f54eb73" providerId="LiveId" clId="{407E2A2C-DE61-49E7-BAA5-E0F199E6494C}" dt="2023-04-25T14:34:46.707" v="9983" actId="12788"/>
          <ac:cxnSpMkLst>
            <pc:docMk/>
            <pc:sldMk cId="1978524558" sldId="332"/>
            <ac:cxnSpMk id="26" creationId="{95139274-7DED-4C94-5A59-25F3C0BBE2D1}"/>
          </ac:cxnSpMkLst>
        </pc:cxnChg>
        <pc:cxnChg chg="add mod">
          <ac:chgData name="Nguyen Bich Ngoc" userId="66b5d03f9f54eb73" providerId="LiveId" clId="{407E2A2C-DE61-49E7-BAA5-E0F199E6494C}" dt="2023-04-25T14:34:46.707" v="9983" actId="12788"/>
          <ac:cxnSpMkLst>
            <pc:docMk/>
            <pc:sldMk cId="1978524558" sldId="332"/>
            <ac:cxnSpMk id="29" creationId="{7685F293-54EE-53AD-71AD-4FC1112B525F}"/>
          </ac:cxnSpMkLst>
        </pc:cxnChg>
        <pc:cxnChg chg="add mod">
          <ac:chgData name="Nguyen Bich Ngoc" userId="66b5d03f9f54eb73" providerId="LiveId" clId="{407E2A2C-DE61-49E7-BAA5-E0F199E6494C}" dt="2023-04-25T14:35:10.055" v="9993" actId="14100"/>
          <ac:cxnSpMkLst>
            <pc:docMk/>
            <pc:sldMk cId="1978524558" sldId="332"/>
            <ac:cxnSpMk id="32" creationId="{0399F2ED-D60B-AC14-455B-1A82E804E2A9}"/>
          </ac:cxnSpMkLst>
        </pc:cxnChg>
        <pc:cxnChg chg="mod">
          <ac:chgData name="Nguyen Bich Ngoc" userId="66b5d03f9f54eb73" providerId="LiveId" clId="{407E2A2C-DE61-49E7-BAA5-E0F199E6494C}" dt="2023-04-25T14:31:17.174" v="9924" actId="165"/>
          <ac:cxnSpMkLst>
            <pc:docMk/>
            <pc:sldMk cId="1978524558" sldId="332"/>
            <ac:cxnSpMk id="41" creationId="{245783C4-08A0-932A-FF66-87CEE8EF8739}"/>
          </ac:cxnSpMkLst>
        </pc:cxnChg>
        <pc:cxnChg chg="mod">
          <ac:chgData name="Nguyen Bich Ngoc" userId="66b5d03f9f54eb73" providerId="LiveId" clId="{407E2A2C-DE61-49E7-BAA5-E0F199E6494C}" dt="2023-04-25T14:31:17.174" v="9924" actId="165"/>
          <ac:cxnSpMkLst>
            <pc:docMk/>
            <pc:sldMk cId="1978524558" sldId="332"/>
            <ac:cxnSpMk id="45" creationId="{6B7E3B7C-D3DA-7C79-0150-9600F77D2C78}"/>
          </ac:cxnSpMkLst>
        </pc:cxnChg>
        <pc:cxnChg chg="add mod">
          <ac:chgData name="Nguyen Bich Ngoc" userId="66b5d03f9f54eb73" providerId="LiveId" clId="{407E2A2C-DE61-49E7-BAA5-E0F199E6494C}" dt="2023-04-25T14:37:08.937" v="10032" actId="14100"/>
          <ac:cxnSpMkLst>
            <pc:docMk/>
            <pc:sldMk cId="1978524558" sldId="332"/>
            <ac:cxnSpMk id="51" creationId="{01CC8822-366C-E735-4C73-8E23AE0CB6CC}"/>
          </ac:cxnSpMkLst>
        </pc:cxnChg>
        <pc:cxnChg chg="add del mod">
          <ac:chgData name="Nguyen Bich Ngoc" userId="66b5d03f9f54eb73" providerId="LiveId" clId="{407E2A2C-DE61-49E7-BAA5-E0F199E6494C}" dt="2023-04-25T14:33:12.910" v="9958"/>
          <ac:cxnSpMkLst>
            <pc:docMk/>
            <pc:sldMk cId="1978524558" sldId="332"/>
            <ac:cxnSpMk id="60" creationId="{D7451C38-738A-A922-3C89-E5349208B335}"/>
          </ac:cxnSpMkLst>
        </pc:cxnChg>
        <pc:cxnChg chg="add del mod">
          <ac:chgData name="Nguyen Bich Ngoc" userId="66b5d03f9f54eb73" providerId="LiveId" clId="{407E2A2C-DE61-49E7-BAA5-E0F199E6494C}" dt="2023-04-25T14:33:11.040" v="9956"/>
          <ac:cxnSpMkLst>
            <pc:docMk/>
            <pc:sldMk cId="1978524558" sldId="332"/>
            <ac:cxnSpMk id="63" creationId="{A9DCFBA8-F3B9-BDC1-2717-2A7FF2D87210}"/>
          </ac:cxnSpMkLst>
        </pc:cxnChg>
        <pc:cxnChg chg="mod">
          <ac:chgData name="Nguyen Bich Ngoc" userId="66b5d03f9f54eb73" providerId="LiveId" clId="{407E2A2C-DE61-49E7-BAA5-E0F199E6494C}" dt="2023-04-25T14:37:08.937" v="10032" actId="14100"/>
          <ac:cxnSpMkLst>
            <pc:docMk/>
            <pc:sldMk cId="1978524558" sldId="332"/>
            <ac:cxnSpMk id="68" creationId="{17F88368-7C0D-4DDA-7134-C91663530496}"/>
          </ac:cxnSpMkLst>
        </pc:cxnChg>
        <pc:cxnChg chg="mod">
          <ac:chgData name="Nguyen Bich Ngoc" userId="66b5d03f9f54eb73" providerId="LiveId" clId="{407E2A2C-DE61-49E7-BAA5-E0F199E6494C}" dt="2023-04-25T14:37:08.937" v="10032" actId="14100"/>
          <ac:cxnSpMkLst>
            <pc:docMk/>
            <pc:sldMk cId="1978524558" sldId="332"/>
            <ac:cxnSpMk id="72" creationId="{621D0045-9AE5-796C-6D12-02BE18662655}"/>
          </ac:cxnSpMkLst>
        </pc:cxnChg>
        <pc:cxnChg chg="add mod">
          <ac:chgData name="Nguyen Bich Ngoc" userId="66b5d03f9f54eb73" providerId="LiveId" clId="{407E2A2C-DE61-49E7-BAA5-E0F199E6494C}" dt="2023-04-25T14:34:26.559" v="9976" actId="14100"/>
          <ac:cxnSpMkLst>
            <pc:docMk/>
            <pc:sldMk cId="1978524558" sldId="332"/>
            <ac:cxnSpMk id="79" creationId="{3F6BB617-3057-4C84-505F-B25EA48F46B6}"/>
          </ac:cxnSpMkLst>
        </pc:cxnChg>
        <pc:cxnChg chg="add mod">
          <ac:chgData name="Nguyen Bich Ngoc" userId="66b5d03f9f54eb73" providerId="LiveId" clId="{407E2A2C-DE61-49E7-BAA5-E0F199E6494C}" dt="2023-04-25T14:34:31.898" v="9979" actId="14100"/>
          <ac:cxnSpMkLst>
            <pc:docMk/>
            <pc:sldMk cId="1978524558" sldId="332"/>
            <ac:cxnSpMk id="82" creationId="{0EAD59CF-C8BF-87C8-9F1E-BBAF9B701123}"/>
          </ac:cxnSpMkLst>
        </pc:cxnChg>
        <pc:cxnChg chg="add mod">
          <ac:chgData name="Nguyen Bich Ngoc" userId="66b5d03f9f54eb73" providerId="LiveId" clId="{407E2A2C-DE61-49E7-BAA5-E0F199E6494C}" dt="2023-04-25T14:34:37.064" v="9982" actId="14100"/>
          <ac:cxnSpMkLst>
            <pc:docMk/>
            <pc:sldMk cId="1978524558" sldId="332"/>
            <ac:cxnSpMk id="85" creationId="{EB9C74F2-AEF8-8F9B-0AF2-E18F52223B31}"/>
          </ac:cxnSpMkLst>
        </pc:cxnChg>
        <pc:cxnChg chg="add mod">
          <ac:chgData name="Nguyen Bich Ngoc" userId="66b5d03f9f54eb73" providerId="LiveId" clId="{407E2A2C-DE61-49E7-BAA5-E0F199E6494C}" dt="2023-04-25T14:34:55.975" v="9986" actId="14100"/>
          <ac:cxnSpMkLst>
            <pc:docMk/>
            <pc:sldMk cId="1978524558" sldId="332"/>
            <ac:cxnSpMk id="88" creationId="{26E799A7-2FE2-622C-6DAB-86059AE02911}"/>
          </ac:cxnSpMkLst>
        </pc:cxnChg>
        <pc:cxnChg chg="add mod">
          <ac:chgData name="Nguyen Bich Ngoc" userId="66b5d03f9f54eb73" providerId="LiveId" clId="{407E2A2C-DE61-49E7-BAA5-E0F199E6494C}" dt="2023-04-25T14:35:00.456" v="9989" actId="14100"/>
          <ac:cxnSpMkLst>
            <pc:docMk/>
            <pc:sldMk cId="1978524558" sldId="332"/>
            <ac:cxnSpMk id="91" creationId="{03D0CB96-84E2-433F-750D-86F60AE5409C}"/>
          </ac:cxnSpMkLst>
        </pc:cxnChg>
        <pc:cxnChg chg="add mod">
          <ac:chgData name="Nguyen Bich Ngoc" userId="66b5d03f9f54eb73" providerId="LiveId" clId="{407E2A2C-DE61-49E7-BAA5-E0F199E6494C}" dt="2023-04-25T14:35:05.421" v="9992" actId="14100"/>
          <ac:cxnSpMkLst>
            <pc:docMk/>
            <pc:sldMk cId="1978524558" sldId="332"/>
            <ac:cxnSpMk id="94" creationId="{78EA5B79-94E0-DD13-AEDC-6D3EEAFD3BCC}"/>
          </ac:cxnSpMkLst>
        </pc:cxnChg>
        <pc:cxnChg chg="add mod">
          <ac:chgData name="Nguyen Bich Ngoc" userId="66b5d03f9f54eb73" providerId="LiveId" clId="{407E2A2C-DE61-49E7-BAA5-E0F199E6494C}" dt="2023-04-25T14:35:53.664" v="10006" actId="14100"/>
          <ac:cxnSpMkLst>
            <pc:docMk/>
            <pc:sldMk cId="1978524558" sldId="332"/>
            <ac:cxnSpMk id="99" creationId="{E2FC1121-0927-C320-EEDB-02222D9E6F56}"/>
          </ac:cxnSpMkLst>
        </pc:cxnChg>
        <pc:cxnChg chg="add mod">
          <ac:chgData name="Nguyen Bich Ngoc" userId="66b5d03f9f54eb73" providerId="LiveId" clId="{407E2A2C-DE61-49E7-BAA5-E0F199E6494C}" dt="2023-04-25T14:37:15.804" v="10035" actId="14100"/>
          <ac:cxnSpMkLst>
            <pc:docMk/>
            <pc:sldMk cId="1978524558" sldId="332"/>
            <ac:cxnSpMk id="103" creationId="{009E2D9C-2484-B430-28E4-894DE57DCE41}"/>
          </ac:cxnSpMkLst>
        </pc:cxnChg>
      </pc:sldChg>
      <pc:sldChg chg="add del">
        <pc:chgData name="Nguyen Bich Ngoc" userId="66b5d03f9f54eb73" providerId="LiveId" clId="{407E2A2C-DE61-49E7-BAA5-E0F199E6494C}" dt="2023-04-22T22:33:26.832" v="8286" actId="2696"/>
        <pc:sldMkLst>
          <pc:docMk/>
          <pc:sldMk cId="3250869569" sldId="332"/>
        </pc:sldMkLst>
      </pc:sldChg>
      <pc:sldChg chg="addSp delSp modSp add mod">
        <pc:chgData name="Nguyen Bich Ngoc" userId="66b5d03f9f54eb73" providerId="LiveId" clId="{407E2A2C-DE61-49E7-BAA5-E0F199E6494C}" dt="2023-04-25T13:42:59.898" v="8975" actId="408"/>
        <pc:sldMkLst>
          <pc:docMk/>
          <pc:sldMk cId="3512936425" sldId="333"/>
        </pc:sldMkLst>
        <pc:spChg chg="del mod">
          <ac:chgData name="Nguyen Bich Ngoc" userId="66b5d03f9f54eb73" providerId="LiveId" clId="{407E2A2C-DE61-49E7-BAA5-E0F199E6494C}" dt="2023-04-25T13:33:01.408" v="8775" actId="22"/>
          <ac:spMkLst>
            <pc:docMk/>
            <pc:sldMk cId="3512936425" sldId="333"/>
            <ac:spMk id="3" creationId="{3CF999AF-F0D9-29E1-00E2-58CE55685230}"/>
          </ac:spMkLst>
        </pc:spChg>
        <pc:picChg chg="add mod ord">
          <ac:chgData name="Nguyen Bich Ngoc" userId="66b5d03f9f54eb73" providerId="LiveId" clId="{407E2A2C-DE61-49E7-BAA5-E0F199E6494C}" dt="2023-04-25T13:42:59.898" v="8975" actId="408"/>
          <ac:picMkLst>
            <pc:docMk/>
            <pc:sldMk cId="3512936425" sldId="333"/>
            <ac:picMk id="9" creationId="{FEAE9468-998D-C0E0-281C-1A08739ECBFA}"/>
          </ac:picMkLst>
        </pc:picChg>
        <pc:picChg chg="add mod">
          <ac:chgData name="Nguyen Bich Ngoc" userId="66b5d03f9f54eb73" providerId="LiveId" clId="{407E2A2C-DE61-49E7-BAA5-E0F199E6494C}" dt="2023-04-25T13:42:59.898" v="8975" actId="408"/>
          <ac:picMkLst>
            <pc:docMk/>
            <pc:sldMk cId="3512936425" sldId="333"/>
            <ac:picMk id="11" creationId="{7EC6AD41-96CA-E9A9-54FE-63BA522FA378}"/>
          </ac:picMkLst>
        </pc:picChg>
        <pc:picChg chg="add mod">
          <ac:chgData name="Nguyen Bich Ngoc" userId="66b5d03f9f54eb73" providerId="LiveId" clId="{407E2A2C-DE61-49E7-BAA5-E0F199E6494C}" dt="2023-04-25T13:42:59.898" v="8975" actId="408"/>
          <ac:picMkLst>
            <pc:docMk/>
            <pc:sldMk cId="3512936425" sldId="333"/>
            <ac:picMk id="13" creationId="{A7BEA8DA-65F5-6A3D-4AB6-4F056E8CA48D}"/>
          </ac:picMkLst>
        </pc:picChg>
        <pc:picChg chg="del">
          <ac:chgData name="Nguyen Bich Ngoc" userId="66b5d03f9f54eb73" providerId="LiveId" clId="{407E2A2C-DE61-49E7-BAA5-E0F199E6494C}" dt="2023-04-25T13:41:53.549" v="8962" actId="478"/>
          <ac:picMkLst>
            <pc:docMk/>
            <pc:sldMk cId="3512936425" sldId="333"/>
            <ac:picMk id="16386" creationId="{CB603D9D-5D39-9130-F7C9-ABD75BD3E5BD}"/>
          </ac:picMkLst>
        </pc:picChg>
      </pc:sldChg>
      <pc:sldChg chg="delSp add mod">
        <pc:chgData name="Nguyen Bich Ngoc" userId="66b5d03f9f54eb73" providerId="LiveId" clId="{407E2A2C-DE61-49E7-BAA5-E0F199E6494C}" dt="2023-04-25T14:39:39.723" v="10049" actId="478"/>
        <pc:sldMkLst>
          <pc:docMk/>
          <pc:sldMk cId="4061589167" sldId="334"/>
        </pc:sldMkLst>
        <pc:spChg chg="del">
          <ac:chgData name="Nguyen Bich Ngoc" userId="66b5d03f9f54eb73" providerId="LiveId" clId="{407E2A2C-DE61-49E7-BAA5-E0F199E6494C}" dt="2023-04-25T14:39:39.723" v="10049" actId="478"/>
          <ac:spMkLst>
            <pc:docMk/>
            <pc:sldMk cId="4061589167" sldId="334"/>
            <ac:spMk id="107" creationId="{CEE348F7-46FA-6835-3091-7CB3E5DA0F09}"/>
          </ac:spMkLst>
        </pc:spChg>
        <pc:spChg chg="del">
          <ac:chgData name="Nguyen Bich Ngoc" userId="66b5d03f9f54eb73" providerId="LiveId" clId="{407E2A2C-DE61-49E7-BAA5-E0F199E6494C}" dt="2023-04-25T14:39:37.158" v="10048" actId="478"/>
          <ac:spMkLst>
            <pc:docMk/>
            <pc:sldMk cId="4061589167" sldId="334"/>
            <ac:spMk id="108" creationId="{09522DFA-8A73-C180-DBD5-C567430976F2}"/>
          </ac:spMkLst>
        </pc:spChg>
      </pc:sldChg>
      <pc:sldMasterChg chg="modSldLayout">
        <pc:chgData name="Nguyen Bich Ngoc" userId="66b5d03f9f54eb73" providerId="LiveId" clId="{407E2A2C-DE61-49E7-BAA5-E0F199E6494C}" dt="2023-04-22T03:54:09.335" v="2356" actId="12"/>
        <pc:sldMasterMkLst>
          <pc:docMk/>
          <pc:sldMasterMk cId="3924698884" sldId="2147483648"/>
        </pc:sldMasterMkLst>
        <pc:sldLayoutChg chg="addSp delSp modSp mod">
          <pc:chgData name="Nguyen Bich Ngoc" userId="66b5d03f9f54eb73" providerId="LiveId" clId="{407E2A2C-DE61-49E7-BAA5-E0F199E6494C}" dt="2023-04-22T03:54:09.335" v="2356" actId="12"/>
          <pc:sldLayoutMkLst>
            <pc:docMk/>
            <pc:sldMasterMk cId="3924698884" sldId="2147483648"/>
            <pc:sldLayoutMk cId="1252753356" sldId="2147483651"/>
          </pc:sldLayoutMkLst>
          <pc:spChg chg="mod">
            <ac:chgData name="Nguyen Bich Ngoc" userId="66b5d03f9f54eb73" providerId="LiveId" clId="{407E2A2C-DE61-49E7-BAA5-E0F199E6494C}" dt="2023-04-22T03:53:47.308" v="2349" actId="14100"/>
            <ac:spMkLst>
              <pc:docMk/>
              <pc:sldMasterMk cId="3924698884" sldId="2147483648"/>
              <pc:sldLayoutMk cId="1252753356" sldId="2147483651"/>
              <ac:spMk id="2" creationId="{ACE60770-412C-CF82-4B4B-2C22D5AEC710}"/>
            </ac:spMkLst>
          </pc:spChg>
          <pc:spChg chg="mod">
            <ac:chgData name="Nguyen Bich Ngoc" userId="66b5d03f9f54eb73" providerId="LiveId" clId="{407E2A2C-DE61-49E7-BAA5-E0F199E6494C}" dt="2023-04-22T03:54:09.335" v="2356" actId="12"/>
            <ac:spMkLst>
              <pc:docMk/>
              <pc:sldMasterMk cId="3924698884" sldId="2147483648"/>
              <pc:sldLayoutMk cId="1252753356" sldId="2147483651"/>
              <ac:spMk id="3" creationId="{00E8D454-F04B-5915-4D7F-2D86A62E7F9C}"/>
            </ac:spMkLst>
          </pc:spChg>
          <pc:spChg chg="del">
            <ac:chgData name="Nguyen Bich Ngoc" userId="66b5d03f9f54eb73" providerId="LiveId" clId="{407E2A2C-DE61-49E7-BAA5-E0F199E6494C}" dt="2023-04-22T03:37:43.507" v="2332" actId="478"/>
            <ac:spMkLst>
              <pc:docMk/>
              <pc:sldMasterMk cId="3924698884" sldId="2147483648"/>
              <pc:sldLayoutMk cId="1252753356" sldId="2147483651"/>
              <ac:spMk id="4" creationId="{47681AFA-0806-6706-C605-C5340E5373B1}"/>
            </ac:spMkLst>
          </pc:spChg>
          <pc:spChg chg="mod">
            <ac:chgData name="Nguyen Bich Ngoc" userId="66b5d03f9f54eb73" providerId="LiveId" clId="{407E2A2C-DE61-49E7-BAA5-E0F199E6494C}" dt="2023-04-22T03:39:09.439" v="2341" actId="14100"/>
            <ac:spMkLst>
              <pc:docMk/>
              <pc:sldMasterMk cId="3924698884" sldId="2147483648"/>
              <pc:sldLayoutMk cId="1252753356" sldId="2147483651"/>
              <ac:spMk id="5" creationId="{5131952F-1BDB-968A-2540-1C8B2EED5D57}"/>
            </ac:spMkLst>
          </pc:spChg>
          <pc:spChg chg="mod">
            <ac:chgData name="Nguyen Bich Ngoc" userId="66b5d03f9f54eb73" providerId="LiveId" clId="{407E2A2C-DE61-49E7-BAA5-E0F199E6494C}" dt="2023-04-22T03:38:10.386" v="2336" actId="207"/>
            <ac:spMkLst>
              <pc:docMk/>
              <pc:sldMasterMk cId="3924698884" sldId="2147483648"/>
              <pc:sldLayoutMk cId="1252753356" sldId="2147483651"/>
              <ac:spMk id="6" creationId="{5D75F87A-9CA1-A00D-4675-55E0E8249594}"/>
            </ac:spMkLst>
          </pc:spChg>
          <pc:cxnChg chg="add mod">
            <ac:chgData name="Nguyen Bich Ngoc" userId="66b5d03f9f54eb73" providerId="LiveId" clId="{407E2A2C-DE61-49E7-BAA5-E0F199E6494C}" dt="2023-04-22T03:53:53.553" v="2351" actId="1076"/>
            <ac:cxnSpMkLst>
              <pc:docMk/>
              <pc:sldMasterMk cId="3924698884" sldId="2147483648"/>
              <pc:sldLayoutMk cId="1252753356" sldId="2147483651"/>
              <ac:cxnSpMk id="7" creationId="{A7343728-BC91-066C-A73E-13562BEDEB92}"/>
            </ac:cxnSpMkLst>
          </pc:cxn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EF967A-3E87-4C7E-804B-B007A8054E96}"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6CBD50C3-CDC0-4006-828F-492AC5EE7306}">
      <dgm:prSet/>
      <dgm:spPr/>
      <dgm:t>
        <a:bodyPr/>
        <a:lstStyle/>
        <a:p>
          <a:pPr>
            <a:lnSpc>
              <a:spcPct val="100000"/>
            </a:lnSpc>
            <a:defRPr b="1"/>
          </a:pPr>
          <a:r>
            <a:rPr lang="en-US" dirty="0"/>
            <a:t>Primary</a:t>
          </a:r>
        </a:p>
      </dgm:t>
    </dgm:pt>
    <dgm:pt modelId="{51198BE2-1E75-4CEA-9A56-48C650A8E58B}" type="parTrans" cxnId="{E30BDE7C-10D5-428A-9137-08818436C821}">
      <dgm:prSet/>
      <dgm:spPr/>
      <dgm:t>
        <a:bodyPr/>
        <a:lstStyle/>
        <a:p>
          <a:endParaRPr lang="en-US"/>
        </a:p>
      </dgm:t>
    </dgm:pt>
    <dgm:pt modelId="{6A50725F-376E-4B66-8703-26F2ED122D4B}" type="sibTrans" cxnId="{E30BDE7C-10D5-428A-9137-08818436C821}">
      <dgm:prSet/>
      <dgm:spPr/>
      <dgm:t>
        <a:bodyPr/>
        <a:lstStyle/>
        <a:p>
          <a:endParaRPr lang="en-US"/>
        </a:p>
      </dgm:t>
    </dgm:pt>
    <dgm:pt modelId="{FA24FABE-6CFE-40AE-A95B-35AA0ED6C0CB}">
      <dgm:prSet/>
      <dgm:spPr/>
      <dgm:t>
        <a:bodyPr/>
        <a:lstStyle/>
        <a:p>
          <a:pPr>
            <a:lnSpc>
              <a:spcPct val="100000"/>
            </a:lnSpc>
          </a:pPr>
          <a:r>
            <a:rPr lang="en-US"/>
            <a:t>Experiment</a:t>
          </a:r>
        </a:p>
      </dgm:t>
    </dgm:pt>
    <dgm:pt modelId="{159E1558-865E-4D68-B3CD-6430A3CAAE51}" type="parTrans" cxnId="{43667E93-DCA2-4744-BD30-04DC1E210DC9}">
      <dgm:prSet/>
      <dgm:spPr/>
      <dgm:t>
        <a:bodyPr/>
        <a:lstStyle/>
        <a:p>
          <a:endParaRPr lang="en-US"/>
        </a:p>
      </dgm:t>
    </dgm:pt>
    <dgm:pt modelId="{ADEA4588-13E4-4EDE-8741-4A3EC614C2ED}" type="sibTrans" cxnId="{43667E93-DCA2-4744-BD30-04DC1E210DC9}">
      <dgm:prSet/>
      <dgm:spPr/>
      <dgm:t>
        <a:bodyPr/>
        <a:lstStyle/>
        <a:p>
          <a:endParaRPr lang="en-US"/>
        </a:p>
      </dgm:t>
    </dgm:pt>
    <dgm:pt modelId="{80246934-AC68-48AC-824D-9E5D6F75F709}">
      <dgm:prSet/>
      <dgm:spPr/>
      <dgm:t>
        <a:bodyPr/>
        <a:lstStyle/>
        <a:p>
          <a:pPr>
            <a:lnSpc>
              <a:spcPct val="100000"/>
            </a:lnSpc>
          </a:pPr>
          <a:r>
            <a:rPr lang="en-US"/>
            <a:t>Survey/questionnaire</a:t>
          </a:r>
        </a:p>
      </dgm:t>
    </dgm:pt>
    <dgm:pt modelId="{CE51B405-F737-4707-B832-FCB5117FC06F}" type="parTrans" cxnId="{C4632ABD-28E9-4348-B647-EC2AB184481D}">
      <dgm:prSet/>
      <dgm:spPr/>
      <dgm:t>
        <a:bodyPr/>
        <a:lstStyle/>
        <a:p>
          <a:endParaRPr lang="en-US"/>
        </a:p>
      </dgm:t>
    </dgm:pt>
    <dgm:pt modelId="{949CA574-0313-4EF3-B572-9F34DF662CD7}" type="sibTrans" cxnId="{C4632ABD-28E9-4348-B647-EC2AB184481D}">
      <dgm:prSet/>
      <dgm:spPr/>
      <dgm:t>
        <a:bodyPr/>
        <a:lstStyle/>
        <a:p>
          <a:endParaRPr lang="en-US"/>
        </a:p>
      </dgm:t>
    </dgm:pt>
    <dgm:pt modelId="{C34F8D78-48C1-4968-ACB8-16191848BC89}">
      <dgm:prSet/>
      <dgm:spPr/>
      <dgm:t>
        <a:bodyPr/>
        <a:lstStyle/>
        <a:p>
          <a:pPr>
            <a:lnSpc>
              <a:spcPct val="100000"/>
            </a:lnSpc>
          </a:pPr>
          <a:r>
            <a:rPr lang="en-US"/>
            <a:t>Observation/Measurement</a:t>
          </a:r>
        </a:p>
      </dgm:t>
    </dgm:pt>
    <dgm:pt modelId="{432749D6-EDCF-4C1F-9AF8-533BB6631EAE}" type="parTrans" cxnId="{15ECBCE7-FE85-4274-816A-F57582B677E8}">
      <dgm:prSet/>
      <dgm:spPr/>
      <dgm:t>
        <a:bodyPr/>
        <a:lstStyle/>
        <a:p>
          <a:endParaRPr lang="en-US"/>
        </a:p>
      </dgm:t>
    </dgm:pt>
    <dgm:pt modelId="{BB4C6F63-810E-4131-9E17-9D316432EFDF}" type="sibTrans" cxnId="{15ECBCE7-FE85-4274-816A-F57582B677E8}">
      <dgm:prSet/>
      <dgm:spPr/>
      <dgm:t>
        <a:bodyPr/>
        <a:lstStyle/>
        <a:p>
          <a:endParaRPr lang="en-US"/>
        </a:p>
      </dgm:t>
    </dgm:pt>
    <dgm:pt modelId="{1E3FA896-0C2B-46C6-AE9D-15A8E1A66E80}">
      <dgm:prSet/>
      <dgm:spPr/>
      <dgm:t>
        <a:bodyPr/>
        <a:lstStyle/>
        <a:p>
          <a:pPr>
            <a:lnSpc>
              <a:spcPct val="100000"/>
            </a:lnSpc>
            <a:defRPr b="1"/>
          </a:pPr>
          <a:r>
            <a:rPr lang="en-US"/>
            <a:t>Secondary</a:t>
          </a:r>
        </a:p>
      </dgm:t>
    </dgm:pt>
    <dgm:pt modelId="{02AC6E7C-CF28-486F-950F-E61BCC49CCB0}" type="parTrans" cxnId="{E9BE0738-18AC-47F3-8C18-40E203E1B674}">
      <dgm:prSet/>
      <dgm:spPr/>
      <dgm:t>
        <a:bodyPr/>
        <a:lstStyle/>
        <a:p>
          <a:endParaRPr lang="en-US"/>
        </a:p>
      </dgm:t>
    </dgm:pt>
    <dgm:pt modelId="{245F96C3-03D0-4A21-91A4-96F9FEDA9C29}" type="sibTrans" cxnId="{E9BE0738-18AC-47F3-8C18-40E203E1B674}">
      <dgm:prSet/>
      <dgm:spPr/>
      <dgm:t>
        <a:bodyPr/>
        <a:lstStyle/>
        <a:p>
          <a:endParaRPr lang="en-US"/>
        </a:p>
      </dgm:t>
    </dgm:pt>
    <dgm:pt modelId="{368661F3-B784-46F6-84F4-90D00845503C}">
      <dgm:prSet/>
      <dgm:spPr/>
      <dgm:t>
        <a:bodyPr/>
        <a:lstStyle/>
        <a:p>
          <a:pPr>
            <a:lnSpc>
              <a:spcPct val="100000"/>
            </a:lnSpc>
          </a:pPr>
          <a:r>
            <a:rPr lang="en-US" dirty="0"/>
            <a:t>Open-source database</a:t>
          </a:r>
        </a:p>
        <a:p>
          <a:pPr>
            <a:lnSpc>
              <a:spcPct val="100000"/>
            </a:lnSpc>
          </a:pPr>
          <a:r>
            <a:rPr lang="en-US" dirty="0"/>
            <a:t>Government publications</a:t>
          </a:r>
        </a:p>
        <a:p>
          <a:pPr>
            <a:lnSpc>
              <a:spcPct val="100000"/>
            </a:lnSpc>
          </a:pPr>
          <a:r>
            <a:rPr lang="en-US" dirty="0"/>
            <a:t>Internal reports</a:t>
          </a:r>
        </a:p>
      </dgm:t>
    </dgm:pt>
    <dgm:pt modelId="{7BD90836-2CCF-4BEB-8899-AD0668F44B18}" type="parTrans" cxnId="{C5FDF136-D9E3-4E75-B6F9-A88F15C69005}">
      <dgm:prSet/>
      <dgm:spPr/>
      <dgm:t>
        <a:bodyPr/>
        <a:lstStyle/>
        <a:p>
          <a:endParaRPr lang="en-US"/>
        </a:p>
      </dgm:t>
    </dgm:pt>
    <dgm:pt modelId="{0D75FD66-BEF5-4362-852C-4463ECD28369}" type="sibTrans" cxnId="{C5FDF136-D9E3-4E75-B6F9-A88F15C69005}">
      <dgm:prSet/>
      <dgm:spPr/>
      <dgm:t>
        <a:bodyPr/>
        <a:lstStyle/>
        <a:p>
          <a:endParaRPr lang="en-US"/>
        </a:p>
      </dgm:t>
    </dgm:pt>
    <dgm:pt modelId="{F208222A-703B-4CFB-955B-7FBAA985B29F}" type="pres">
      <dgm:prSet presAssocID="{73EF967A-3E87-4C7E-804B-B007A8054E96}" presName="root" presStyleCnt="0">
        <dgm:presLayoutVars>
          <dgm:dir/>
          <dgm:resizeHandles val="exact"/>
        </dgm:presLayoutVars>
      </dgm:prSet>
      <dgm:spPr/>
    </dgm:pt>
    <dgm:pt modelId="{B37CBCFD-395A-4451-B5A4-9CE1DC05BCEC}" type="pres">
      <dgm:prSet presAssocID="{6CBD50C3-CDC0-4006-828F-492AC5EE7306}" presName="compNode" presStyleCnt="0"/>
      <dgm:spPr/>
    </dgm:pt>
    <dgm:pt modelId="{ADB74CC9-42E8-49F8-A12A-9ABE4ED8335A}" type="pres">
      <dgm:prSet presAssocID="{6CBD50C3-CDC0-4006-828F-492AC5EE730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 List"/>
        </a:ext>
      </dgm:extLst>
    </dgm:pt>
    <dgm:pt modelId="{F25A8454-49B4-46E4-9549-FAD7FADAA9C0}" type="pres">
      <dgm:prSet presAssocID="{6CBD50C3-CDC0-4006-828F-492AC5EE7306}" presName="iconSpace" presStyleCnt="0"/>
      <dgm:spPr/>
    </dgm:pt>
    <dgm:pt modelId="{2D406D79-4B8E-4531-8487-8D7D85456866}" type="pres">
      <dgm:prSet presAssocID="{6CBD50C3-CDC0-4006-828F-492AC5EE7306}" presName="parTx" presStyleLbl="revTx" presStyleIdx="0" presStyleCnt="4">
        <dgm:presLayoutVars>
          <dgm:chMax val="0"/>
          <dgm:chPref val="0"/>
        </dgm:presLayoutVars>
      </dgm:prSet>
      <dgm:spPr/>
    </dgm:pt>
    <dgm:pt modelId="{8E77E893-74FF-4573-9F4A-B7B9B88FA7AC}" type="pres">
      <dgm:prSet presAssocID="{6CBD50C3-CDC0-4006-828F-492AC5EE7306}" presName="txSpace" presStyleCnt="0"/>
      <dgm:spPr/>
    </dgm:pt>
    <dgm:pt modelId="{3DA2D575-8F79-4C93-BDA1-7566465D7063}" type="pres">
      <dgm:prSet presAssocID="{6CBD50C3-CDC0-4006-828F-492AC5EE7306}" presName="desTx" presStyleLbl="revTx" presStyleIdx="1" presStyleCnt="4">
        <dgm:presLayoutVars/>
      </dgm:prSet>
      <dgm:spPr/>
    </dgm:pt>
    <dgm:pt modelId="{EDBEEDCB-56FF-40FA-948C-414F4A321844}" type="pres">
      <dgm:prSet presAssocID="{6A50725F-376E-4B66-8703-26F2ED122D4B}" presName="sibTrans" presStyleCnt="0"/>
      <dgm:spPr/>
    </dgm:pt>
    <dgm:pt modelId="{D6118C3C-5E45-4BD0-B87B-4CBADA8D7CA6}" type="pres">
      <dgm:prSet presAssocID="{1E3FA896-0C2B-46C6-AE9D-15A8E1A66E80}" presName="compNode" presStyleCnt="0"/>
      <dgm:spPr/>
    </dgm:pt>
    <dgm:pt modelId="{7F82B65B-93AF-4EBF-A7D6-6FCBE54B2D57}" type="pres">
      <dgm:prSet presAssocID="{1E3FA896-0C2B-46C6-AE9D-15A8E1A66E8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eting"/>
        </a:ext>
      </dgm:extLst>
    </dgm:pt>
    <dgm:pt modelId="{B5271FDE-10D6-4192-8058-98DEA6E37A26}" type="pres">
      <dgm:prSet presAssocID="{1E3FA896-0C2B-46C6-AE9D-15A8E1A66E80}" presName="iconSpace" presStyleCnt="0"/>
      <dgm:spPr/>
    </dgm:pt>
    <dgm:pt modelId="{8DE58F62-21E3-4CA6-A92B-B245EB9BA8EB}" type="pres">
      <dgm:prSet presAssocID="{1E3FA896-0C2B-46C6-AE9D-15A8E1A66E80}" presName="parTx" presStyleLbl="revTx" presStyleIdx="2" presStyleCnt="4">
        <dgm:presLayoutVars>
          <dgm:chMax val="0"/>
          <dgm:chPref val="0"/>
        </dgm:presLayoutVars>
      </dgm:prSet>
      <dgm:spPr/>
    </dgm:pt>
    <dgm:pt modelId="{A64B28F9-D044-4D2C-B7FE-0149CD19C595}" type="pres">
      <dgm:prSet presAssocID="{1E3FA896-0C2B-46C6-AE9D-15A8E1A66E80}" presName="txSpace" presStyleCnt="0"/>
      <dgm:spPr/>
    </dgm:pt>
    <dgm:pt modelId="{31B34410-8DFA-474B-924B-48DA053414EE}" type="pres">
      <dgm:prSet presAssocID="{1E3FA896-0C2B-46C6-AE9D-15A8E1A66E80}" presName="desTx" presStyleLbl="revTx" presStyleIdx="3" presStyleCnt="4">
        <dgm:presLayoutVars/>
      </dgm:prSet>
      <dgm:spPr/>
    </dgm:pt>
  </dgm:ptLst>
  <dgm:cxnLst>
    <dgm:cxn modelId="{C5FDF136-D9E3-4E75-B6F9-A88F15C69005}" srcId="{1E3FA896-0C2B-46C6-AE9D-15A8E1A66E80}" destId="{368661F3-B784-46F6-84F4-90D00845503C}" srcOrd="0" destOrd="0" parTransId="{7BD90836-2CCF-4BEB-8899-AD0668F44B18}" sibTransId="{0D75FD66-BEF5-4362-852C-4463ECD28369}"/>
    <dgm:cxn modelId="{E9BE0738-18AC-47F3-8C18-40E203E1B674}" srcId="{73EF967A-3E87-4C7E-804B-B007A8054E96}" destId="{1E3FA896-0C2B-46C6-AE9D-15A8E1A66E80}" srcOrd="1" destOrd="0" parTransId="{02AC6E7C-CF28-486F-950F-E61BCC49CCB0}" sibTransId="{245F96C3-03D0-4A21-91A4-96F9FEDA9C29}"/>
    <dgm:cxn modelId="{72AF7A4F-CC12-4DC2-93C2-7366A043816C}" type="presOf" srcId="{368661F3-B784-46F6-84F4-90D00845503C}" destId="{31B34410-8DFA-474B-924B-48DA053414EE}" srcOrd="0" destOrd="0" presId="urn:microsoft.com/office/officeart/2018/2/layout/IconLabelDescriptionList"/>
    <dgm:cxn modelId="{31EEC471-DD1C-4F80-8742-E98075791891}" type="presOf" srcId="{73EF967A-3E87-4C7E-804B-B007A8054E96}" destId="{F208222A-703B-4CFB-955B-7FBAA985B29F}" srcOrd="0" destOrd="0" presId="urn:microsoft.com/office/officeart/2018/2/layout/IconLabelDescriptionList"/>
    <dgm:cxn modelId="{45B07955-0086-48AA-9729-F7FEB8E408A4}" type="presOf" srcId="{6CBD50C3-CDC0-4006-828F-492AC5EE7306}" destId="{2D406D79-4B8E-4531-8487-8D7D85456866}" srcOrd="0" destOrd="0" presId="urn:microsoft.com/office/officeart/2018/2/layout/IconLabelDescriptionList"/>
    <dgm:cxn modelId="{60F13D5A-17AC-4D58-8E7D-059C0A5B4A64}" type="presOf" srcId="{80246934-AC68-48AC-824D-9E5D6F75F709}" destId="{3DA2D575-8F79-4C93-BDA1-7566465D7063}" srcOrd="0" destOrd="1" presId="urn:microsoft.com/office/officeart/2018/2/layout/IconLabelDescriptionList"/>
    <dgm:cxn modelId="{E30BDE7C-10D5-428A-9137-08818436C821}" srcId="{73EF967A-3E87-4C7E-804B-B007A8054E96}" destId="{6CBD50C3-CDC0-4006-828F-492AC5EE7306}" srcOrd="0" destOrd="0" parTransId="{51198BE2-1E75-4CEA-9A56-48C650A8E58B}" sibTransId="{6A50725F-376E-4B66-8703-26F2ED122D4B}"/>
    <dgm:cxn modelId="{43667E93-DCA2-4744-BD30-04DC1E210DC9}" srcId="{6CBD50C3-CDC0-4006-828F-492AC5EE7306}" destId="{FA24FABE-6CFE-40AE-A95B-35AA0ED6C0CB}" srcOrd="0" destOrd="0" parTransId="{159E1558-865E-4D68-B3CD-6430A3CAAE51}" sibTransId="{ADEA4588-13E4-4EDE-8741-4A3EC614C2ED}"/>
    <dgm:cxn modelId="{193ADA93-B742-453C-87D6-59425270D854}" type="presOf" srcId="{C34F8D78-48C1-4968-ACB8-16191848BC89}" destId="{3DA2D575-8F79-4C93-BDA1-7566465D7063}" srcOrd="0" destOrd="2" presId="urn:microsoft.com/office/officeart/2018/2/layout/IconLabelDescriptionList"/>
    <dgm:cxn modelId="{72459D9A-FB9E-46B6-A9B3-C53EB70DFABD}" type="presOf" srcId="{FA24FABE-6CFE-40AE-A95B-35AA0ED6C0CB}" destId="{3DA2D575-8F79-4C93-BDA1-7566465D7063}" srcOrd="0" destOrd="0" presId="urn:microsoft.com/office/officeart/2018/2/layout/IconLabelDescriptionList"/>
    <dgm:cxn modelId="{C4632ABD-28E9-4348-B647-EC2AB184481D}" srcId="{6CBD50C3-CDC0-4006-828F-492AC5EE7306}" destId="{80246934-AC68-48AC-824D-9E5D6F75F709}" srcOrd="1" destOrd="0" parTransId="{CE51B405-F737-4707-B832-FCB5117FC06F}" sibTransId="{949CA574-0313-4EF3-B572-9F34DF662CD7}"/>
    <dgm:cxn modelId="{EB88A9E0-2FF8-4689-B91D-6B86079AEF73}" type="presOf" srcId="{1E3FA896-0C2B-46C6-AE9D-15A8E1A66E80}" destId="{8DE58F62-21E3-4CA6-A92B-B245EB9BA8EB}" srcOrd="0" destOrd="0" presId="urn:microsoft.com/office/officeart/2018/2/layout/IconLabelDescriptionList"/>
    <dgm:cxn modelId="{15ECBCE7-FE85-4274-816A-F57582B677E8}" srcId="{6CBD50C3-CDC0-4006-828F-492AC5EE7306}" destId="{C34F8D78-48C1-4968-ACB8-16191848BC89}" srcOrd="2" destOrd="0" parTransId="{432749D6-EDCF-4C1F-9AF8-533BB6631EAE}" sibTransId="{BB4C6F63-810E-4131-9E17-9D316432EFDF}"/>
    <dgm:cxn modelId="{6F090A22-2465-4EC0-88FE-4474ACC33510}" type="presParOf" srcId="{F208222A-703B-4CFB-955B-7FBAA985B29F}" destId="{B37CBCFD-395A-4451-B5A4-9CE1DC05BCEC}" srcOrd="0" destOrd="0" presId="urn:microsoft.com/office/officeart/2018/2/layout/IconLabelDescriptionList"/>
    <dgm:cxn modelId="{EF607D94-D3F0-43F8-8181-90C22B093B11}" type="presParOf" srcId="{B37CBCFD-395A-4451-B5A4-9CE1DC05BCEC}" destId="{ADB74CC9-42E8-49F8-A12A-9ABE4ED8335A}" srcOrd="0" destOrd="0" presId="urn:microsoft.com/office/officeart/2018/2/layout/IconLabelDescriptionList"/>
    <dgm:cxn modelId="{3614318C-1252-4E36-AEC0-DA1B4AFAC6DB}" type="presParOf" srcId="{B37CBCFD-395A-4451-B5A4-9CE1DC05BCEC}" destId="{F25A8454-49B4-46E4-9549-FAD7FADAA9C0}" srcOrd="1" destOrd="0" presId="urn:microsoft.com/office/officeart/2018/2/layout/IconLabelDescriptionList"/>
    <dgm:cxn modelId="{282092F4-692F-49B8-99B0-7A47665F1E7C}" type="presParOf" srcId="{B37CBCFD-395A-4451-B5A4-9CE1DC05BCEC}" destId="{2D406D79-4B8E-4531-8487-8D7D85456866}" srcOrd="2" destOrd="0" presId="urn:microsoft.com/office/officeart/2018/2/layout/IconLabelDescriptionList"/>
    <dgm:cxn modelId="{2B2C9191-35F7-4187-BFB8-2C9F8DC1D6DF}" type="presParOf" srcId="{B37CBCFD-395A-4451-B5A4-9CE1DC05BCEC}" destId="{8E77E893-74FF-4573-9F4A-B7B9B88FA7AC}" srcOrd="3" destOrd="0" presId="urn:microsoft.com/office/officeart/2018/2/layout/IconLabelDescriptionList"/>
    <dgm:cxn modelId="{AAC984DB-C272-4AFB-9E0A-B16C60659FDB}" type="presParOf" srcId="{B37CBCFD-395A-4451-B5A4-9CE1DC05BCEC}" destId="{3DA2D575-8F79-4C93-BDA1-7566465D7063}" srcOrd="4" destOrd="0" presId="urn:microsoft.com/office/officeart/2018/2/layout/IconLabelDescriptionList"/>
    <dgm:cxn modelId="{C5D038D7-7F18-480C-AE89-FDA75610BC3B}" type="presParOf" srcId="{F208222A-703B-4CFB-955B-7FBAA985B29F}" destId="{EDBEEDCB-56FF-40FA-948C-414F4A321844}" srcOrd="1" destOrd="0" presId="urn:microsoft.com/office/officeart/2018/2/layout/IconLabelDescriptionList"/>
    <dgm:cxn modelId="{DAC4F16C-36B7-4C4C-A9B2-D134DBBE5885}" type="presParOf" srcId="{F208222A-703B-4CFB-955B-7FBAA985B29F}" destId="{D6118C3C-5E45-4BD0-B87B-4CBADA8D7CA6}" srcOrd="2" destOrd="0" presId="urn:microsoft.com/office/officeart/2018/2/layout/IconLabelDescriptionList"/>
    <dgm:cxn modelId="{29FF2E7B-4FFE-4E1E-A909-99AD0AE2BF94}" type="presParOf" srcId="{D6118C3C-5E45-4BD0-B87B-4CBADA8D7CA6}" destId="{7F82B65B-93AF-4EBF-A7D6-6FCBE54B2D57}" srcOrd="0" destOrd="0" presId="urn:microsoft.com/office/officeart/2018/2/layout/IconLabelDescriptionList"/>
    <dgm:cxn modelId="{97836CCB-B6B8-429C-A27A-8801711B7D33}" type="presParOf" srcId="{D6118C3C-5E45-4BD0-B87B-4CBADA8D7CA6}" destId="{B5271FDE-10D6-4192-8058-98DEA6E37A26}" srcOrd="1" destOrd="0" presId="urn:microsoft.com/office/officeart/2018/2/layout/IconLabelDescriptionList"/>
    <dgm:cxn modelId="{F11DBC4C-048A-4606-A17C-4C671B67ECB6}" type="presParOf" srcId="{D6118C3C-5E45-4BD0-B87B-4CBADA8D7CA6}" destId="{8DE58F62-21E3-4CA6-A92B-B245EB9BA8EB}" srcOrd="2" destOrd="0" presId="urn:microsoft.com/office/officeart/2018/2/layout/IconLabelDescriptionList"/>
    <dgm:cxn modelId="{6A743625-9CF0-41CA-BA1B-6C60A5D57B25}" type="presParOf" srcId="{D6118C3C-5E45-4BD0-B87B-4CBADA8D7CA6}" destId="{A64B28F9-D044-4D2C-B7FE-0149CD19C595}" srcOrd="3" destOrd="0" presId="urn:microsoft.com/office/officeart/2018/2/layout/IconLabelDescriptionList"/>
    <dgm:cxn modelId="{0496B5BE-AA4B-4132-B1AB-1D55B1C1CD21}" type="presParOf" srcId="{D6118C3C-5E45-4BD0-B87B-4CBADA8D7CA6}" destId="{31B34410-8DFA-474B-924B-48DA053414E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74CC9-42E8-49F8-A12A-9ABE4ED8335A}">
      <dsp:nvSpPr>
        <dsp:cNvPr id="0" name=""/>
        <dsp:cNvSpPr/>
      </dsp:nvSpPr>
      <dsp:spPr>
        <a:xfrm>
          <a:off x="559800" y="68050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06D79-4B8E-4531-8487-8D7D85456866}">
      <dsp:nvSpPr>
        <dsp:cNvPr id="0" name=""/>
        <dsp:cNvSpPr/>
      </dsp:nvSpPr>
      <dsp:spPr>
        <a:xfrm>
          <a:off x="559800" y="233681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dirty="0"/>
            <a:t>Primary</a:t>
          </a:r>
        </a:p>
      </dsp:txBody>
      <dsp:txXfrm>
        <a:off x="559800" y="2336819"/>
        <a:ext cx="4320000" cy="648000"/>
      </dsp:txXfrm>
    </dsp:sp>
    <dsp:sp modelId="{3DA2D575-8F79-4C93-BDA1-7566465D7063}">
      <dsp:nvSpPr>
        <dsp:cNvPr id="0" name=""/>
        <dsp:cNvSpPr/>
      </dsp:nvSpPr>
      <dsp:spPr>
        <a:xfrm>
          <a:off x="559800" y="3051941"/>
          <a:ext cx="4320000" cy="984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Experiment</a:t>
          </a:r>
        </a:p>
        <a:p>
          <a:pPr marL="0" lvl="0" indent="0" algn="l" defTabSz="755650">
            <a:lnSpc>
              <a:spcPct val="100000"/>
            </a:lnSpc>
            <a:spcBef>
              <a:spcPct val="0"/>
            </a:spcBef>
            <a:spcAft>
              <a:spcPct val="35000"/>
            </a:spcAft>
            <a:buNone/>
          </a:pPr>
          <a:r>
            <a:rPr lang="en-US" sz="1700" kern="1200"/>
            <a:t>Survey/questionnaire</a:t>
          </a:r>
        </a:p>
        <a:p>
          <a:pPr marL="0" lvl="0" indent="0" algn="l" defTabSz="755650">
            <a:lnSpc>
              <a:spcPct val="100000"/>
            </a:lnSpc>
            <a:spcBef>
              <a:spcPct val="0"/>
            </a:spcBef>
            <a:spcAft>
              <a:spcPct val="35000"/>
            </a:spcAft>
            <a:buNone/>
          </a:pPr>
          <a:r>
            <a:rPr lang="en-US" sz="1700" kern="1200"/>
            <a:t>Observation/Measurement</a:t>
          </a:r>
        </a:p>
      </dsp:txBody>
      <dsp:txXfrm>
        <a:off x="559800" y="3051941"/>
        <a:ext cx="4320000" cy="984683"/>
      </dsp:txXfrm>
    </dsp:sp>
    <dsp:sp modelId="{7F82B65B-93AF-4EBF-A7D6-6FCBE54B2D57}">
      <dsp:nvSpPr>
        <dsp:cNvPr id="0" name=""/>
        <dsp:cNvSpPr/>
      </dsp:nvSpPr>
      <dsp:spPr>
        <a:xfrm>
          <a:off x="5635800" y="68050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E58F62-21E3-4CA6-A92B-B245EB9BA8EB}">
      <dsp:nvSpPr>
        <dsp:cNvPr id="0" name=""/>
        <dsp:cNvSpPr/>
      </dsp:nvSpPr>
      <dsp:spPr>
        <a:xfrm>
          <a:off x="5635800" y="2336819"/>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Secondary</a:t>
          </a:r>
        </a:p>
      </dsp:txBody>
      <dsp:txXfrm>
        <a:off x="5635800" y="2336819"/>
        <a:ext cx="4320000" cy="648000"/>
      </dsp:txXfrm>
    </dsp:sp>
    <dsp:sp modelId="{31B34410-8DFA-474B-924B-48DA053414EE}">
      <dsp:nvSpPr>
        <dsp:cNvPr id="0" name=""/>
        <dsp:cNvSpPr/>
      </dsp:nvSpPr>
      <dsp:spPr>
        <a:xfrm>
          <a:off x="5635800" y="3051941"/>
          <a:ext cx="4320000" cy="984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Open-source database</a:t>
          </a:r>
        </a:p>
        <a:p>
          <a:pPr marL="0" lvl="0" indent="0" algn="l" defTabSz="755650">
            <a:lnSpc>
              <a:spcPct val="100000"/>
            </a:lnSpc>
            <a:spcBef>
              <a:spcPct val="0"/>
            </a:spcBef>
            <a:spcAft>
              <a:spcPct val="35000"/>
            </a:spcAft>
            <a:buNone/>
          </a:pPr>
          <a:r>
            <a:rPr lang="en-US" sz="1700" kern="1200" dirty="0"/>
            <a:t>Government publications</a:t>
          </a:r>
        </a:p>
        <a:p>
          <a:pPr marL="0" lvl="0" indent="0" algn="l" defTabSz="755650">
            <a:lnSpc>
              <a:spcPct val="100000"/>
            </a:lnSpc>
            <a:spcBef>
              <a:spcPct val="0"/>
            </a:spcBef>
            <a:spcAft>
              <a:spcPct val="35000"/>
            </a:spcAft>
            <a:buNone/>
          </a:pPr>
          <a:r>
            <a:rPr lang="en-US" sz="1700" kern="1200" dirty="0"/>
            <a:t>Internal reports</a:t>
          </a:r>
        </a:p>
      </dsp:txBody>
      <dsp:txXfrm>
        <a:off x="5635800" y="3051941"/>
        <a:ext cx="4320000" cy="98468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23-05-07T02:03:46.243"/>
    </inkml:context>
    <inkml:brush xml:id="br0">
      <inkml:brushProperty name="width" value="0.05292" units="cm"/>
      <inkml:brushProperty name="height" value="0.05292" units="cm"/>
      <inkml:brushProperty name="color" value="#FF0000"/>
    </inkml:brush>
  </inkml:definitions>
  <inkml:trace contextRef="#ctx0" brushRef="#br0">6329 8592 735 0,'0'0'20'0,"0"0"6"0,0 0-26 0</inkml:trace>
  <inkml:trace contextRef="#ctx0" brushRef="#br0" timeOffset="1202.31">5316 9571 1177 0,'-14'-7'25'0,"7"14"6"0,4-4 1 0,-4 3 2 0,-4-15-34 0,0 2 0 16,4 7 0-16,7 0 0 0,-10 0 70 0,3 0 7 16,0-3 2-16,7 3 0 0,-7 3-36 0,-4-3-7 15,4-3-2-15,-4 3 0 0,4 3-17 0,0 4-3 0,0-4-1 0,7-3 0 16,-7 0 6-16,7 0 1 15,0 0 0-15,0 0 0 0,0 0 16 0,0 0 4 0,-3 6 1 0,3-6 0 32,0 0 6-32,3-6 1 0,4 3 0 0,7-4 0 0,0-2-20 0,4-1-3 15,0 1-1-15,3 0 0 0,0-1 4 0,0-2 0 0,0-4 0 0,8 4 0 16,13-4-6-16,-10 0-1 0,3 0 0 16,-3-2 0-16,3 5-1 0,-10 1-1 0,3-1 0 0,0 0 0 15,0 4-19-15,1-3 10 0,2-1-10 0,1 0 8 16,0 1-8-16,3-4 0 0,7 4 9 0,-3-4-9 15,0 0 0-15,-4 4 9 0,1-1-9 0,2 1 0 16,-9-4 9-16,2 7-9 0,-2-4 0 0,6-3 9 16,-10 7-9-16,3-7 0 0,0-2 9 0,0 2-9 15,0 6 21-15,1 1 0 0,6 0 0 0,-3-1 0 16,-4 7-21-16,-3-3-18 0,3-4 3 0,-3 10 1 0,-8 0 14 16,8 0 15-16,-7-3-3 0,-1 3-1 15,1-6-19-15,-1 6-4 0,-2 0-1 0,2 0 0 16,1 0 13-16,-8 0 0 0,1 6 0 0,3-6 0 0,-3 3 9 15,3-3 5-15,-4 0 1 0,1 0 0 0,0 0-15 0,-4 0 0 16,3 0 0-16,4 0 0 0,-3 0 0 0,-4 0 0 16,4 0 0-16,-1 0 0 15,1 0-20-15,3 0-9 16,3 0-3-16,-2 0 0 0,-1 0-153 0,3 0-31 0,1 0-7 0,-18 0-1 0</inkml:trace>
  <inkml:trace contextRef="#ctx0" brushRef="#br0" timeOffset="1577.94">6505 8909 1609 0,'0'0'35'0,"0"0"7"0,-7 0 2 0,7 0 2 0,0 0-37 0,0 0-9 0,0 0 0 0,4 6 0 16,-1 4 0-16,1 2 0 0,3 7 0 0,7-6-11 16,-3-10 3-16,3 0 0 0,3 0 0 0,4 0 0 15,1 0 8-15,2 3 9 0,-3-6-1 0,8-3-8 16,-1 0 33-16,0 0 0 0,0 0 0 0,-3 0 0 16,0 0 1-16,3 0 0 0,-3 3 0 0,3-4 0 0,-10 1-9 15,-1 0-1-15,1 3-1 16,-1 0 0-16,-2 0 4 0,-1 3 1 0,-4 4 0 0,4 2 0 15,-7-3-28-15,-3 4 8 0,-1 2-8 0,1-2 0 0,0-1 12 0,-4 7-2 16,-4-4-1-16,0 4 0 16,1-4 3-16,-1 4 1 0,-3 6 0 0,0 0 0 0,4 6-1 15,-4-3-1-15,-4-3 0 0,-7-3 0 0,-10 0-11 0,0 3 10 16,7 6-10-16,-14 3 10 16,3 1-140-16,0-4-28 0,-31 32-6 0,13-4 0 0</inkml:trace>
  <inkml:trace contextRef="#ctx0" brushRef="#br0" timeOffset="3164.45">1658 9445 1780 0,'-21'-6'50'0,"10"6"12"0,11 0-50 0,0 0-12 16,0 0 0-16,0 0 0 0,0 0 0 15,-3 6-18-15,-1 4 4 0,4 2 1 16,4 4-5-16,-1 3-1 0,4-4 0 0,0 1 0 16,4 3 5-16,0 3 1 0,-4 6 0 0,3 6 0 0,1 1 13 15,-1 3 0-15,5-7-10 0,-5 3 10 0,1-2 0 0,-1 8 0 16,4-2-9-16,-3 0 9 0,0-1 0 0,-4 1 9 0,3 6-1 0,-6-3 0 15,3-4-8-15,0 1 0 0,0-4-12 16,0 7 12-16,-4-6 0 0,5 2 0 16,-5-5 0-16,1 5 8 0,-1-5-8 0,1-4 0 15,-4 0 0-15,0 0 0 0,0-6 0 0,0-3 12 0,-4 0-2 0,4-10 0 16,-3 1-10-16,-1-1 10 0,4-9-10 0,0 0 10 16,-7-3 10-16,0-3 1 0,0 3 1 0,-4-10 0 15,4-3-13-15,4-6-9 0,-4-3 12 16,0-3-12-16,0-3-8 0,3 2-9 0,-3-5-2 0,3 3 0 15,4-1 19-15,-3-2 0 0,3-1 0 16,0 1 0-16,3 6 0 0,1-4 0 0,-1 4 0 16,1 0 9-16,3 0 5 0,-3 6 1 0,3 3 0 0,-4 6 0 15,4 4-15-15,0-1 0 0,0-2 8 0,0-1-8 16,4 10 0-16,3-3 0 0,-3 3-12 0,3-3 12 16,3 6-12-16,1 0 4 0,-4 0 8 0,4 6-13 15,-1-3 13-15,1 6 0 0,3-2 0 0,4-1-9 16,-7-3-2-16,-4 6 0 0,7-2 0 0,-3 5 0 0,3 1 11 0,0-1-8 15,-4-2 8-15,-2-1-8 0,-8 7 8 16,3-4 12-16,-3-2-2 0,0 5-1 16,0 1 12-16,-7-3 3 0,0 2 0 0,0-2 0 0,-3-4-4 15,-1 4 0-15,1-1 0 0,-1-2 0 0,-3-4 1 0,0 3 0 16,4 1 0-16,-4-4 0 0,-4 0 4 0,4 1 1 16,-4 2 0-16,-3-3 0 0,0 1-10 0,4-1-3 15,-1 3 0-15,-3-2 0 0,3-1-2 16,1-3-1-16,-1 6 0 0,1-2 0 0,-1 2-18 15,4-6-4-15,-4-3-1 0,1 6 0 16,3-6-13-16,7 0-2 0,0 0-1 0,0 0 0 16,0 0-18-16,0 0-3 0,0 0-1 0,0-6 0 15,3-3-25-15,1-1-6 0,-1-2-1 0,8-4 0 16,-1 1 23-16,1 2 4 0,3-3 0 0,-3 1 1 0,3 5 26 0,3 1 5 16,-2-1 0-16,2 1 1 0,1 0 23 0,-1-1 0 0,1 1 0 0,-4 2 0 15,7-2 0-15,-3 3 0 16,0 0 0-16,-1-1 0 0,1 1 10 0,0 3-10 15,-4 0 12-15,3 0-12 0,-3-4 12 0,1 1-12 0,-1 0 12 0,3 6-12 16,-3 0 16-16,1 0-3 0,-5-3-1 0,-3-4 0 16,0 7 13-16,0 0 3 0,-7 0 0 0,7-3 0 15,0-6 27-15,0 3 5 16,-3 2 2-16,-4 4 0 0,3-6-32 0,5 6-6 0,-5-6-2 0,1 0 0 16,3-1-5-16,-4-2-1 0,-3 3 0 0,0-1 0 15,4 1-7-15,-4 6-1 0,0 0-8 0,-4-9 12 16,1-1 12-16,-4 1 1 0,0 3 1 0,-1-4 0 15,1 1 8-15,0-1 2 0,-3 1 0 0,3 3 0 0,-4-4-4 16,4 7-1-16,0-6 0 16,-4-1 0-16,4 1-12 0,0 3-3 0,0 3 0 0,7 3 0 15,-10-4 0-15,-1 4-1 0,4-3 0 0,0 0 0 0,-4 3 7 0,4 3 2 16,-3 0 0-16,3 4 0 0,-4-4-36 0,8 3-6 16,-8 4-2-16,4-1 0 15,0 7 12-15,3-4 8 0,-3-2-12 0,0-1 12 0,7 7-12 0,-3-4 12 16,-4 1-12-16,3 2 12 0,4-2-11 0,4-1 11 0,-4 1-10 15,7 0 10 1,-4 2-34-16,4-2-1 0,-3-1 0 0,3 4 0 16,0-3-53-16,4-4-10 0,-4 0-2 0,3-2-686 0</inkml:trace>
  <inkml:trace contextRef="#ctx0" brushRef="#br0" timeOffset="3775.09">2702 9740 1881 0,'-28'-16'53'0,"28"13"12"0,-7 0-52 0,7 3-13 0,0 0 0 0,0 0 0 15,0 0 0-15,0 0-12 0,0 0 3 0,7 3 0 16,0 0-7-16,7 0 0 0,-3 4-1 0,3 2 0 16,0 0 17-16,4 4-12 0,-4-4 12 0,0 4-10 15,4 3 10-15,-4-4 0 0,0-2 0 0,0-1-8 0,4 3 8 16,-4-2 0-16,7-1 0 0,-4 1 0 15,-2-4 0-15,-1-3 11 0,0-3-3 0,0 3 0 16,3 7-8-16,1-1-11 0,3-3 3 0,-7 1 0 31,-3-4-130-31,-4-3-26 0,18 6-4 0,-1-6-2 0</inkml:trace>
  <inkml:trace contextRef="#ctx0" brushRef="#br0" timeOffset="4045.11">2914 9527 1489 0,'-14'0'42'0,"10"6"10"16,8 6-42-16,-4 4-10 0,0-6 0 0,0-10 0 0,-7 0 29 0,7 0 4 16,-4 3 1-16,1 12 0 0,-8 1-34 0,8 3 0 0,3 3-12 0,-4 0 3 15,4 0 21-15,-3 9 5 0,-1-6 1 0,1 0 0 16,-1 0 1-16,-3 0 0 0,3 0 0 0,1-3 0 15,-4 4-3-15,0-1 0 0,0-3 0 0,3-4 0 16,-3 11-16-16,0-4 0 0,4 0 8 0,-5 0-8 31,1-3-42-31,0 3-12 16,4-6-2-16,-1-1-422 0,4 1-84 0</inkml:trace>
  <inkml:trace contextRef="#ctx0" brushRef="#br0" timeOffset="4685.89">3404 9455 1724 0,'0'0'48'0,"0"0"12"0,-7-7-48 0,7 7-12 0,0 0 0 0,0 0 0 0,0 0 0 0,0 0 0 15,0 0 0-15,4 7-10 0,-1 2-4 16,4 4-1-16,0-1 0 0,0 1 0 16,1 5 4-16,-1 4 1 0,7 0 0 0,0 3 0 15,3 4 10-15,5-1 0 0,-1 3 0 0,-4 4 0 0,1 2-8 0,3 1 0 16,0 0 0-16,1 9 0 15,2 0 8-15,-3 0 0 0,-6 3 10 0,6-3-10 16,3 0 14-16,-6-3-3 0,3-7-1 0,-7 1 0 0,-3-3-10 0,-1-4 8 16,1 0-8-16,0-3 8 0,-4-2-8 0,0-5-16 0,-4-2 4 15,1-6 1 1,-1 3-89-16,-3-13-17 0,0-3-4 0,0 0-1 0</inkml:trace>
  <inkml:trace contextRef="#ctx0" brushRef="#br0" timeOffset="5003.82">3560 9552 1220 0,'-8'-7'27'0,"1"-2"5"0,0-3 2 0,0-1 0 0,0-6-34 0,4 4 0 16,-1-1 0-16,-6 0 0 0,10-3 0 0,-4 4 0 16,1 5 0-16,3-2 0 0,3 2 48 0,-3 1 4 0,0 3 0 0,4-1 0 15,3 1-7-15,-4 0-1 0,4 9 0 0,4 0 0 16,-4 3-22-16,0 4-5 0,7-4-1 0,-3 3 0 15,3 4-8-15,0-7-8 0,-4 10 9 0,5-7-9 16,2 1 0-16,-6 2 0 0,-1-2 0 0,-3 5 0 16,0 4 0-16,4-3 0 0,-4-10 0 0,-3 0 0 15,3 1 0-15,-7 2 0 0,3 0 8 0,1-2-8 16,-4-7 39-16,0 9 1 0,-4 4 1 0,1-1 0 0,-4-2-22 0,0 2-5 16,0 1-1-16,-4-4 0 0,4 1 0 15,-4-1 0-15,1 0 0 0,-4 1 0 0,0 2-13 0,3-2-8 16,0-1 8-16,1 1-13 15,-1-1-107-15,1-6-22 0,10-3-4 16,-15 6-536-16</inkml:trace>
  <inkml:trace contextRef="#ctx0" brushRef="#br0" timeOffset="5841.88">3824 9508 1659 0,'4'-19'36'0,"-4"13"8"0,0 0 2 0,0-4 1 0,3 4-38 0,1-4-9 0,-1-5 0 0,1-1 0 16,3-3 22-16,-4 7 2 0,4-1 1 0,-3-3 0 16,3-2-13-16,-3-1-2 0,-1 0-1 0,-3-3 0 15,4-6 2-15,-4 3 0 0,0 0 0 0,0 0 0 16,-4-7 1-16,1 1 1 0,-1 0 0 0,-3-1 0 15,3 13 3-15,1-9 0 0,-4 0 0 0,0 0 0 16,0-4-16-16,-4 10 0 0,4-6 8 0,-4 6-8 16,1 0 0-16,-1 0 0 0,1 4 0 0,-8-1-10 15,8 0 10-15,-1 0-12 0,-3 3 12 0,0 1-12 16,0 2 12-16,3 4-12 0,0 3 12 0,1 2-12 0,-1-2 20 16,4 6 3-16,-7 6 1 0,4-2 0 0,10-4-12 15,-8 9-11-15,-2 3 3 0,3 1 0 0,3 6 8 0,1 0-12 16,-1-4 12-16,4 10-12 0,4-3 0 15,-1 7 0-15,4-1 0 0,4 0 0 0,-4 0 12 0,7 0-10 16,4 1 10-16,-4-1-10 0,-4 6 10 0,8 4-8 16,0 0 8-16,-1-7-8 0,5-3 8 0,2 4 0 15,-3-4 0-15,-7-3 0 0,8 3 0 0,-1-6 0 16,-4 0 8-16,8-3-8 0,-7 0 0 0,-8-4 0 16,4-2 0-16,-3-4 0 15,7 1 8-15,-8-4-8 0,4-3 10 0,-3-3-10 0,0 0 0 0,6-3 0 16,-10-3 0-16,4-4 0 0,-8 7 0 0,11-3 0 0,8-7 0 15,-12-2 0-15,-6-7 0 0,3-7 0 16,0 11-13-16,0-4 4 16,-11-10-19-16,1 4-4 0,-1 3-1 0,1 3 0 0,3-3 33 0,0 12 0 15,0 4 0-15,0 3 0 0,0-4 24 0,0 10 6 0,0 0 1 0,0 0 0 16,0 0-31-16,0 0 0 0,3 10 0 0,4-4 0 16,-3 3 0-16,3 1 0 0,0 9 0 0,4-7 0 15,-1 7 0-15,-3-3 0 0,4-7 0 16,-8 4 0-16,8-1 0 0,-4 4-18 0,4-4 2 15,-1-2 1-15,1-1 15 0,-4 1 0 0,3-10 0 0,-3 9 0 16,4 0 14-16,3-2-1 0,-3-7 0 16,-1 0 0-16,-6 0-13 0,6 0 8 0,5 6-8 0,-5-9 0 15,-3-7 20-15,4 1-3 0,-1-3 0 0,-3-4 0 16,0 3-4-16,4-2-1 0,0-1 0 0,-4 0 0 16,-4-3-12-16,4 1 9 0,-3-1-9 0,-4 0 8 0,0-3 0 15,0 0-8-15,0 0 12 0,-4 0-4 0,1 3-8 0,-1 1 8 16,-3 8-8-16,4-2 8 0,-8-1 4 0,0 4 1 15,4-1 0-15,-3 4 0 0,-4 3 9 16,3 0 2-16,1 0 0 0,-5-1 0 0,1 1-24 0,4 6 8 16,-4 4-8-16,-4-1 0 0,0 3 0 0,1 1-8 15,3-1 0-15,-1 4 0 0,1 2-12 0,7 4-1 16,-7-6-1-16,4 6 0 16,-4-4-6-16,6 1 0 0,5 3-1 15,-1 3 0-15,1 0 1 0,6 0 1 0,-3 3 0 0,7 3-517 16,1-3-104-16</inkml:trace>
  <inkml:trace contextRef="#ctx0" brushRef="#br0" timeOffset="6174.6">4494 8351 1854 0,'-10'3'40'0,"3"0"9"0,3 0 2 0,1 0 1 0,-1 4-41 0,1 2-11 0,6 10 0 0,1-3 0 0,-1 2 0 0,4 7-12 16,0-3 2-16,0 3 1 0,4 4 9 0,7 2 0 16,-4 4 0-16,0 2 0 15,7 4-10-15,0-3-3 0,4 2-1 0,0 7 0 16,-4-6 14-16,-4 6 0 0,5 0 0 0,-1-6 0 15,0-10 8-15,-4 4 4 0,5-1 0 0,-12 1 1 0,4-10-13 0,-3-3 0 16,0-3 0-16,-1-1 0 16,-3-2-50-1,0-6-13-15,-7-10-2 0,0 0-435 0,0 0-88 0</inkml:trace>
  <inkml:trace contextRef="#ctx0" brushRef="#br0" timeOffset="6338.58">4374 8837 1911 0,'-17'3'54'0,"10"-3"12"0,-4 3-53 0,4-3-13 0,-3 6 0 16,10-6 0-16,0 0 19 0,0 0 1 16,-4 10 0-16,0-1 0 0,4-9-20 0,4 6 0 0,7-2 0 0,-1-4 0 15,8-4 29-15,10 1 9 0,11 3 2 0,3-6 0 16,0-6 9-16,1-4 3 0,-1 0 0 0,1-3 0 16,-1 1-27-16,4-11-5 0,3 4 0 0,-7-6-1 15,4-10-67 1,7 7-14-16,0-1-2 0</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23-05-07T02:14:11.904"/>
    </inkml:context>
    <inkml:brush xml:id="br0">
      <inkml:brushProperty name="width" value="0.05292" units="cm"/>
      <inkml:brushProperty name="height" value="0.05292" units="cm"/>
      <inkml:brushProperty name="color" value="#FF0000"/>
    </inkml:brush>
  </inkml:definitions>
  <inkml:trace contextRef="#ctx0" brushRef="#br0">6156 10317 1494 0,'-18'-3'32'0,"8"-4"8"0,-1 7 0 0,1 0 3 0,-1 0-35 0,4 0-8 0,7 0 0 0,0 0 0 0,0 0 0 0,-7 7 8 16,0-4-8-16,3 6 8 0,1 7-8 0,-1 0 0 15,1-1 0-15,-1 4 0 0,1 3 0 0,3-3 0 16,-4 9 0-16,4 3 0 0,4 1 0 0,-4 2 12 16,3 1-2-16,1-1 0 0,-1 1 13 15,8 2 2-15,6 7 1 0,-6-3 0 16,-7 0-10-16,6 9-1 0,8 6-1 0,-1 1 0 0,-6-10 14 0,3-3 4 0,-3 3 0 15,3-6 0-15,-4-4-1 0,5 7 0 16,-5-3 0-16,1 6 0 0,3 3 1 0,0 0 1 16,-4-6 0-16,5 0 0 0,2-3-20 0,4 0-4 15,11-4-1-15,-4-2 0 0,-6-1 0 0,-1-3 0 16,0 4 0-16,-3-4 0 0,-1-2 2 0,1 2 0 0,-1 10 0 16,-6-10 0-16,3-3 0 0,-3-3 0 0,-1-6 0 0,-3-9 0 15,-7-10-2-15,0 0-8 0,4 6 12 0,-1-6-4 16,4 0 4-16,1-6 1 0,2-4 0 0,-3-2 0 15,4-7 1-15,3-3 0 0,-4-3 0 0,5-3 0 32,-5-4-42-32,4 1-8 0,0-4-1 0,-3 4-1 0,-4-4-158 15,0 4-32-15,0-3-7 0,-3 2-257 0,-4-5-52 0</inkml:trace>
  <inkml:trace contextRef="#ctx0" brushRef="#br0" timeOffset="270.17">5902 11624 1760 0,'-4'0'39'0,"4"0"8"0,0 0 1 0,0 0 1 0,0 0-39 0,8-6-10 15,2 6 0-15,8-9 0 0,6-1 16 0,1 1 0 16,0-4 1-16,7-2 0 0,-4-1-17 0,7-6 0 0,-3-3 0 0,3 0 0 16,4 3 0-16,0-3-12 0,3-3 3 15,0 2 1 1,1-2-73-16,-1 3-15 0,-3 0-2 0,0-3-1 0</inkml:trace>
  <inkml:trace contextRef="#ctx0" brushRef="#br0" timeOffset="685.4">7161 11126 1598 0,'0'0'35'0,"0"0"7"0,0 0 2 0,0 0 1 0,7-3-36 0,1-4-9 0,6 7 0 0,-4 0 0 0,8-3 0 0,-1-3-12 0,5 3 2 0,2 3 1 15,-6-6 9-15,7 6 0 0,-1-4 0 0,1-2-8 16,3 3 8-16,-7-3 0 16,1 6 0-16,6-7 0 15,-3 1-33-15,-4 0-11 0,3-3-3 0,-6-1-602 0</inkml:trace>
  <inkml:trace contextRef="#ctx0" brushRef="#br0" timeOffset="1134.48">8262 9937 1915 0,'-21'-6'42'0,"10"3"9"0,-3-3 1 0,4 3 2 0,-1 3-43 0,11 0-11 16,0 0 0-16,0 0 0 16,0 0-19-16,0 9-5 0,4 4-2 0,-1 5 0 15,4 4-28-15,4 7-6 0,-1 2 0 0,4 3-1 0,4-5 39 0,0 5 8 0,-4 1 2 0,3-1 0 16,5 7 12-16,-5 0 0 0,1 2 0 0,0 1 0 16,-1 7 0-16,1-1-19 15,-1-3 4-15,1 3 1 0,-4-3 14 0,4 0 0 0,-4-3 12 0,4 3-12 16,-4-3 20-16,0 0-2 0,0-4-1 15,0 1 0-15,4 0-6 0,-4 0-2 16,0-4 0-16,0-5 0 0,0 2-9 0,0-6 0 0,-3-2 0 0,-1-5 0 31,1-5-92-31,0 0-21 0,-1-7-4 0,-3-6-1 0</inkml:trace>
  <inkml:trace contextRef="#ctx0" brushRef="#br0" timeOffset="1316.44">8057 10737 1642 0,'0'0'46'0,"0"0"11"0,0 0-45 0,0 0-12 0,0 0 0 0,0 0 0 0,4 0 0 0,3-6 0 16,4 3 0-16,3-4-11 0,3 7-8 0,1-3-1 15,10-3-1-15,-7 3 0 16,8-4-51-16,2 4-9 0,1-3-3 0</inkml:trace>
  <inkml:trace contextRef="#ctx0" brushRef="#br0" timeOffset="2559.4">9070 10903 1407 0,'0'0'40'0,"0"0"8"0,0 0-38 0,0 0-10 0,0 0 0 0,0 0 0 15,0-3 0-15,0-3 8 0,0 6-8 0,3-10 8 16,1 1-8-16,-4 0 0 0,3-1 0 0,1 1 0 15,0-1 13-15,3 1-2 0,-4-1-1 0,1-2 0 0,-1-1 25 16,1-2 5-16,3-1 0 0,0-3 1 16,0-3-20-16,-4 3-4 0,4-2-1 0,1-5 0 15,-1-2 0-15,-4 3-1 0,4-3 0 0,-7 3 0 16,0 3 15-16,0-3 3 0,0 0 1 0,-3 0 0 16,-4 6-22-16,0 3-12 0,-1 4 12 0,1-1-12 15,0-3 0-15,-3 7 0 0,3 0 0 0,-4 2 0 0,-3 1 0 0,3 3 0 16,1 3 0-16,-1 0 0 0,1 0 0 0,-1 3-14 15,1 3 1-15,-1 1 0 0,-3 2-3 0,3 0 0 16,1 4 0-16,-4-1 0 0,3 4 3 0,-3 0 0 16,3 3 0-16,1-1 0 0,3 1 13 15,-4 3 0-15,8-3 0 0,-5 3 0 0,5 0 0 0,-1 0 0 16,8 0 0-16,-1 0 0 0,1 0 24 0,3 0-1 16,4 3-1-16,-1-6 0 0,4 3-22 0,0-4 8 15,4-2-8-15,0-3 0 0,-1 2 11 0,1-9-3 0,3 4 0 0,0-1 0 16,-3-2 1-16,3-4 0 0,0-3 0 15,-3 0 0-15,0 0 1 0,-1 0 0 16,4-10 0-16,4 7 0 0,-7-3 29 0,3-4 5 0,-3 1 2 0,-1-3 0 16,4-1-31-16,-3 0-7 0,0-5 0 0,-1 2-8 15,1-9 23-15,-4 6-3 0,0-3 0 0,0 0 0 16,-3-3-12-16,3-3-8 0,-3-3 8 16,-4-1-8-16,0 1 30 0,-4-1 2 0,1 1 0 0,-4 3 0 15,0-7-24-15,-4 4-8 0,1 3 0 0,-1 6 0 16,-6 0 0-16,2 3 0 0,1 0 0 0,-3 4 0 15,3 5 0-15,-4 1 0 0,4-1 0 0,-3 7 0 16,-1 3-13-16,-3 3-6 0,3 4-1 0,1 2 0 16,-1 0-8-16,-3 7-1 15,7 0-1-15,-4 0 0 0,4 5 3 0,0-2 1 0,4 0 0 0,-1 3 0 16,1 0 13-16,3 0 2 0,3 0 1 0,1 0 0 0,3 6 10 16,7-3 0-16,7 6-9 0,4 1 9 15,-8-7 0-15,1-3 12 0,3 0-2 0,0-7 0 0,1 1 2 0,-1 0 0 16,0 0 0-16,0-7 0 0,4 0 0 0,-1 1 0 15,1 2 0-15,-4-2 0 0,4-1-12 16,3 1 0-16,4-1 0 0,0 0 0 0,-8-2 0 16,-2 2 0-16,-5 0 0 0,-6-2 8 0,-11-7-8 15,0 0 0-15,0 0 0 0,0 0 0 0,0 0 0 0,0 0 0 16,0 0 8-16,0 0-8 0,0 0 22 0,0 0-1 16,-11 3 0-16,4-3 0 0,-3 0 7 0,-1 0 2 0,-3-3 0 0,3 0 0 15,1-1-30-15,-1 1 0 0,1-3 0 16,-1 0 0-16,4-1 0 0,0-2 0 0,0-3 0 15,0-1 0 1,0-3-23-16,3-3-4 0,1-6-1 0,3-3 0 0,0 0 15 0,0-7 2 0,0-2 1 16,0-1 0-16,0-3 10 0,0 1-12 0,3 2 12 0,1-3-12 15,-4 4 12-15,3-4 8 0,-3-3-8 16,4 3 11-16,-4 0 21 0,0 1 5 0,3-4 1 0,-6 3 0 16,3 0-30-16,0 1-8 0,-4 8 0 15,1-2 0-15,-1-1 0 0,1 1 0 0,-4-1 0 0,3 4 0 16,-3 0 0-16,0 2 8 0,0 4-8 0,-4-3 8 15,4 0-8-15,0 3 0 0,4 6 0 0,-4 0 0 16,3 7 0-16,0-1 0 0,1 4 0 0,3 2 0 16,0 7 8-16,0 0 1 0,0 0 0 0,0 0 0 15,7 7-9-15,-3 8 0 0,-1 10 0 0,1-3 0 16,3 0-15-16,-4 3 5 0,4 0 1 0,4 0 0 16,-4 4 9-16,3 2 0 0,1-3 0 0,7 4-8 0,6 2 8 15,1 4 0-15,-4-4 0 0,0 7-8 0,-3 6 8 0,3-3 0 16,-3 0 10-16,3-7-10 0,0-2 0 15,-3-1 0-15,-1-2-8 0,1-4 8 0,0-3 0 0,-1 0 0 16,5-6 0-16,-8 0 0 0,3 0 0 0,4-1 14 16,-3-5-2-16,-4 0-1 0,4-4-11 0,-4-3 0 15,0 0 0-15,0-2 0 0,0-1 0 0,-3-3 8 16,-4-3-8-16,0-4 0 0,0 1 0 0,-3-3-14 0,-1-1 2 0,-6-5 0 31,-1-7-128-31,-3 3-24 0,-4-6-6 0,1-7-658 0</inkml:trace>
  <inkml:trace contextRef="#ctx0" brushRef="#br0" timeOffset="2740.68">9864 9737 1335 0,'-7'-3'29'0,"-11"-1"7"0,-7 1 0 0,-6 0 2 0,2 6-30 0,1 0-8 0,-4 4 0 0,8-1 0 0,-1 3 27 0,0 1 4 0,8-1 1 0,-5 1 0 16,8 2 7-16,0-2 1 0,7-7 1 0,0 6 0 16,4 1-19-16,3-4-4 0,0-6-1 0,7 3 0 15,3 3-9-15,8-3-8 0,3-3 12 0,11-3-12 16,7 3 44-16,3-6 3 0,4-3 0 0,0-1 0 15,-1 1 0-15,1 6 0 0,0-13 0 0,4 10 0 16,-5-10-47-16,8 3-13 0,11-2-1 0,-4-1-576 16,-4 4-115-16</inkml:trace>
  <inkml:trace contextRef="#ctx0" brushRef="#br0" timeOffset="3546.45">8206 10815 1335 0,'0'0'29'0,"0"0"7"0,0 0 0 0,0 0 2 16,0 0-30-16,3 0-8 0,1-3 0 0,3 3 0 0,0-3 17 0,0 0 3 16,3 0 0-16,8 0 0 0,3 0-4 0,4-4 0 15,-4 1 0-15,-3-3 0 0,3 2-6 0,-3-2-2 16,-1 0 0-16,-3-1 0 0,4-2-8 0,-4 2 8 16,4 1-8-16,-4-1 8 0,0 1 32 0,0 0 7 15,0-4 1-15,0 0 0 0,0 4-8 0,0 0 0 16,1-1-1-16,2 4 0 0,-6-10-27 0,3 13-12 15,-4-6 10-15,1-1-10 0,0 4 8 0,-4-3-8 0,0-1 0 0,0 10 9 16,0-3-9-16,-7 3 8 16,3-3-8-16,-3 3 8 0,0 0-8 0,0 0 8 15,0 0-8-15,0 0 8 0,0 0 27 0,0 0 5 0,0 0 0 0,-3 3 1 16,-4 0-41-16,0 7 0 0,0-1 0 0,-4 0 0 16,1 1 0-16,-1-1-11 0,0 1 11 0,-3-1-12 15,4-3 12-15,-4 4 8 0,-1-4-8 0,-2 3 11 16,6-2 2-16,-6 2 1 0,2-3 0 15,1 1 0-15,0-1-5 0,-3-3-1 0,3 6 0 16,-1-2 0-16,1 2-8 0,4-6 0 0,-4 7 0 0,-4 2 0 16,-7-2 0-16,1-1 0 0,6-3-14 0,0 4 5 15,8-1 9-15,-8-3-8 0,7 4 8 0,1-4-8 0,-1 0-1 16,4 4 0-16,0-7 0 0,7-3 0 16,-7 0-30-1,7 0-5-15,0 0-2 0,0 0-807 0</inkml:trace>
  <inkml:trace contextRef="#ctx0" brushRef="#br0" timeOffset="4604.79">9564 9310 946 0,'0'0'20'0,"0"0"5"0,0 3 1 0,0-3 2 0,0 0-28 0,3 13 0 0,1-7 0 0,-4-6 0 16,0 0 0-16,0 0 0 0,3 7-12 0,-3-7 12 15,4 6 0-15,-4-6 0 0,3 6 0 0,-3 3 12 16,4 1 21-16,-1-1 5 0,1-2 1 0,0 5 0 16,-1-2-11-16,4 2-1 0,-3 4-1 0,-1 3 0 15,4-7-26-15,-3 7 0 0,3 6 0 0,0 0 0 16,0-6 40-16,0 6 4 0,0-6 0 0,4 0 0 16,-4 3-32-16,3-4-12 0,8 1 8 0,0 0-8 15,-4 0 37-15,0 3 3 0,-4-3 0 0,4-1 0 16,1-5 5-16,-5 6 2 0,4 6 0 0,0-6 0 0,-3-1-21 0,0-2-4 15,-4-3-1-15,0 2 0 0,7 14 2 16,0-1 0-16,7 6 0 0,-3-2 0 0,-1-10-23 0,-3 6 0 16,4-3 0-16,-4-3 0 0,-3 0 0 0,-1-3 0 15,1-1 0-15,0 1 0 0,-1 0 0 0,-3-3 11 16,4-1-11-16,-4 1 12 0,0-3 4 0,3 2 0 16,-3-2 1-16,4-4 0 0,0 7 15 15,-4-4 2-15,3 1 1 0,-3 0 0 0,4-1-35 0,0 1 0 16,10-1 0-16,-4 1 0 0,-3-4 0 0,-3 4 0 15,0-4 12-15,-1 13-12 0,1 0 12 0,-1-3-12 16,1 0 12-16,-4-4-12 0,4 1 10 0,-4-4-10 0,3-2 8 0,-3 6-8 16,4-7 8-16,-4 0-8 0,0 1 8 0,0-1-8 15,4-3 9-15,-8 1-9 0,4-1 10 0,0 0-10 16,0-3 10-16,0 1-10 16,-3-1 10-16,3-3-10 0,-4 0 33 0,1 0 1 0,0 0 0 0,3-3 0 15,-4-4-26-15,4 4-8 0,-3-6 0 0,-1-1 0 31,4-5-23-31,-3-7-8 0,3-16-1 0,-4 7-1 16,1-1-29-16,-1 1-6 0,1 0 0 0,0 6-1 0,-4-1-92 0,0 1-19 16,3 0-3-16,-6 0-1 0</inkml:trace>
  <inkml:trace contextRef="#ctx0" brushRef="#br0" timeOffset="5303.56">9645 9919 1191 0,'0'0'26'0,"-11"0"6"0,4 0 0 0,7 0 2 0,-7 0-34 0,-3-7 0 16,3 7 0-16,-4 0 0 16,11 0-16-16,0 0-9 0,0 0-3 0,-11 0 0 15,11 0-12-15,-10 7-2 0,10-7-1 0,0 0 0 0,0 0 59 0,0 0 12 0,0 0 3 0,0 0 0 16,0 0 2-16,0 0 1 0,3 3 0 0,1 6 0 15,-1-3-6-15,4-2-2 0,1-4 0 0,2 6 0 16,4-3 5-16,-3-3 1 0,6-3 0 0,5-3 0 16,6 6-11-16,4-4-1 0,-8-2-1 0,1-3 0 15,0 6 18-15,-1-4 4 0,1 1 1 0,0 0 0 16,-4 0-10-16,4-4-3 0,-4 4 0 0,0 0 0 16,4-4-1-16,-4 1-1 0,0-1 0 0,0-2 0 0,0 2 0 15,4-5 0-15,-4 5 0 0,4 1 0 0,7-7-11 0,-4 4-3 16,-3 2 0-16,-4 1 0 0,-7-1 8 0,0 1 2 15,0 6 0-15,-3-3 0 16,-1-1-23-16,-3 1 0 0,-3 3 0 0,3-3 0 16,-7 6-16-16,0 0-8 0,0-3-2 0,0 3 0 0,0 0 10 0,0 0 1 15,0 0 1-15,-7 3 0 0,-4 6 14 0,-3 1-9 16,0-7 9-16,-4 3-8 0,-10 0 8 0,3 4 0 16,1-1 0-16,3 0 0 0,-1-5 10 0,1 5-2 15,-3-3-8-15,2 4 12 0,1-4-12 16,0 3 9-16,-4 1-9 0,4-1 8 0,0 7-8 0,-4-7 0 0,4 4 0 15,0-1 0-15,0 1 0 0,0-4 0 0,3 1 0 16,-7-1 8-16,-3-3-8 0,3 4 0 16,8-1 0-16,-1 1-11 0,1-1 11 0,6-3 0 15,0-6 0-15,1 3 0 0,3-3 0 0,7 0 0 16,0 0 0-16,0 0-8 0,0 0-13 0,0 0-3 16,0 0 0-16,0 0 0 15,0 0-36-15,0 0-7 0,7 0-1 0,7 0-670 0</inkml:trace>
  <inkml:trace contextRef="#ctx0" brushRef="#br0" timeOffset="6401">9402 10903 1459 0,'0'0'41'0,"0"0"10"0,0 0-41 0,-8-3-10 0,5-3 0 0,-1 3 0 16,4 3 0-16,0 0-11 0,0 0 3 0,0 0 0 16,0 0-4-16,0 0 0 0,0 0 0 0,0 0 0 15,0 0 12-15,0 0 0 0,-3-4 0 0,-1 1 0 0,1-3 8 0,3 0 3 16,0-4 1-16,-4 1 0 15,4 3 32-15,0-7 6 0,0-3 2 0,0 7 0 16,0-7-25-16,0 1-5 0,4-1-1 0,3 0 0 0,3 1 17 16,1 5 3-16,-4-9 1 0,0 1 0 0,-3-1-17 15,-1-3-3-15,4 0-1 0,-3-3 0 0,-1-6 19 0,1 2 3 16,-1 4 1-16,1 3 0 0,-1 3-44 0,1 1 0 16,-4-1 0-16,0 6 0 0,4 1 8 0,-4-4 2 15,0 4 1-15,0-1 0 0,0-3-11 0,-4 1 0 16,0 2 0-16,1-3-11 0,-1 1 11 0,1-1 0 15,3 4 0-15,-4-1 0 0,-3-3 0 0,4 7 0 16,-1-7 0-16,-3 13 0 0,4-3 0 0,-1-4 0 0,1 1 0 16,3 9 8-16,0 0-8 0,0 0-12 15,0 0 4-15,0 0 0 0,0 0-12 0,0 0-1 16,0 0-1-16,0 0 0 0,0 0 4 0,-7 9 1 0,3 1 0 0,0-1 0 16,1 1 17-16,3 2-12 0,0 1 12 15,0-4-10-15,3 4 10 0,1-1 0 0,0-6 0 16,-1 7 0-16,1-4 0 0,3 7 9 15,-4-7-1-15,4 4-8 0,0 3 11 0,4-1-11 16,-1-5 10-16,1 5-10 0,0 1 12 0,3-3-3 16,-4-1-1-16,4 7 0 0,1 12 14 0,2-6 2 0,-3-6 1 0,0-3 0 15,4 0-14-15,0-7-3 0,-1 7-8 0,1-7 12 16,-4 4-12-16,7-4 0 0,4 0 0 16,0-2 0-16,-8 2 0 0,1 1 0 0,-4-4 0 0,4 3 0 15,-4-2 12-15,-4 2-3 16,4-6-1-16,-3 6 0 0,0-2 2 0,-4-4 0 0,-4 6 0 0,4-2 0 15,-3-4-10-15,-1 9 12 0,1-5-12 0,-1-1 12 16,-3 0-12-16,4 0 10 0,-4 1-10 0,0 2 10 0,0-9 11 16,0 6 3-16,0 10 24 0,0-16-48 0,0 9 0 15,-4-6 0-15,1 7 8 0,3-10 4 0,-7 6 0 16,-4-3 1-16,4 4 0 0,0-4 6 16,-4-3 1-16,1 6 0 0,-4-6 0 0,-11 3-6 0,7-3-1 15,1 0 0-15,-1 0 0 0,1 0 6 0,-1 0 1 16,0 0 0-16,4 0 0 0,4 0-20 0,-5 0 0 15,5 0 0-15,-1 0 0 0,1 0 0 0,3 0 0 16,-4 0 0-16,4 0 0 0,0 0-12 0,7 0-2 16,-7 0-1-16,3 0 0 0,4 0 25 15,0 0 5-15,-7 0 1 0,7 0 0 0,-3 0-16 0,3 0 0 16,-4-9 0-16,4 9 0 16,0 0-103-16,-3 0-20 0,3 0-4 0</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23-05-07T02:16:08.522"/>
    </inkml:context>
    <inkml:brush xml:id="br0">
      <inkml:brushProperty name="width" value="0.05292" units="cm"/>
      <inkml:brushProperty name="height" value="0.05292" units="cm"/>
      <inkml:brushProperty name="color" value="#FF0000"/>
    </inkml:brush>
  </inkml:definitions>
  <inkml:trace contextRef="#ctx0" brushRef="#br0">2106 12070 1378 0,'0'0'30'0,"-10"3"6"0,2 0 2 0,-2 0 2 0,3 0-32 0,0 3-8 0,0 4 0 0,0-1-408 16,-7 1-82-16</inkml:trace>
  <inkml:trace contextRef="#ctx0" brushRef="#br0" timeOffset="315.89">1785 12433 1263 0,'0'0'28'0,"-7"0"5"0,0 3 2 0,0 1 1 0,0 2-36 0,7-6 0 0,-11 3 0 0,11-3 0 0,-7 0 71 0,7 0 7 16,-7 6 2-16,7-6 0 0,0 0-52 0,-3 6-9 16,3-6-3-16,-7 7 0 15,3 2-16-15,1-3 0 0,-1 4 0 0,0-1 0 0,1 1 0 0,-1-1 0 16,-3 0 0-16,4 4 0 0,-1 0 0 0,1-1 0 16,3 1 0-16,-4 2 0 0,4 4 28 0,0-3 1 15,-3 9 1-15,3 0 0 0,3 3 11 0,-3 4 3 16,0 2 0-16,0 7 0 0,0 3-2 0,4 3 0 15,-1 3 0-15,4 3 0 0,0 1-42 0,-3-1-9 0,-4 0-2 0,3 4 0 16,1-1 11-16,0-3 0 0,-4-3 10 0,0-6-10 16,0 7 8-16,0-4-8 15,-4-10 0-15,0 7 9 0,-3 0-9 0,0-6 0 0,0 2 0 0,0-5 0 16,4-4 0-16,-1 4-16 0,-3-10 4 16,0 0 1-1,4-6-25-15,-1-7-4 0,0-2-2 0,1-1 0 16,3 0-75-16,0-9-15 0,0 0-4 0,-4 0-539 0</inkml:trace>
  <inkml:trace contextRef="#ctx0" brushRef="#br0" timeOffset="1395.18">1739 12361 842 0,'0'0'18'0,"0"-6"4"0,-3 0 1 0,3-1 1 0,-4-2-24 0,1 0 0 0,3 2 0 0,-4 1 0 16,1-3 80-16,3 9 10 0,0 0 2 0,0 0 1 16,-4-4-29-16,4 4-7 0,0 0-1 0,0 0 0 15,-3-3-34-15,3 3-7 0,0 0-2 0,0 0 0 16,0 0 3-16,0 0 1 0,0 0 0 0,0 0 0 15,0 0 3-15,0 0 1 0,-8-3 0 0,8 3 0 16,0 0 16-16,0 0 3 0,0 0 1 0,0 0 0 16,0 0-5-16,0 0-2 0,0 0 0 0,0 0 0 15,0 0-14-15,0 0-2 0,0 0-1 16,4 10 0-16,0-4-1 0,-1-3 0 0,-3 3 0 0,4 4 0 16,-1-4 4-16,1 0 0 0,-4-6 0 0,3 6 0 15,4-2-2-15,0 2 0 0,4-3 0 0,-4 3 0 16,0 7-7-16,0-4-2 0,4 4 0 0,-1-4 0 15,-3 4-9-15,7-1 0 0,-3 4 0 0,3 0 0 0,0-1 0 0,0 1 0 16,4 3 0-16,-4 6 0 0,4-3 9 16,-8 0-9-16,8 0 10 0,-4 3-10 0,4 0 12 0,-1 0-3 15,1 3-1-15,7 0 0 16,-1 1 0-16,1-1-8 0,0 9 12 0,-1-5-4 0,-2 2-8 0,-5-2 12 16,4-1-12-16,0-3 12 0,1 0-4 0,-1 1 0 15,-4-1 0-15,1-3 0 0,-4 0 1 0,4 3 0 16,0 1 0-16,-1-1 0 0,1 3-9 15,-1 4 12-15,-2 5-12 0,-5-2 12 0,8-7-12 0,-8-2 10 0,1-1-10 0,-1-3 10 16,-2-3-2 0,2-3 0-16,-3-1 0 0,-3-5 0 0,3-4-8 0,-7-9 12 0,3 7-12 15,-3-7 12-15,0 0-25 0,0 0-5 0,0 0-1 0,0 0-1015 16</inkml:trace>
  <inkml:trace contextRef="#ctx0" brushRef="#br0" timeOffset="1791.28">1644 13233 2196 0,'0'0'48'16,"0"0"11"-16,-11-3 1 0,4 0 1 0,7 3-49 0,0-7-12 0,7 1 0 0,0 0 0 0,8-1 15 0,-5 1 0 16,1 3 0-16,-1-9 0 0,4 2-30 0,1 7-5 15,-1-6-2-15,3 2 0 0,4-2 22 0,-6-1 0 16,2 1-9-16,-3 3 9 0,7-4 0 0,-3 1-10 15,3 0 10-15,0-1-8 0,1 1 8 0,-1-7 0 16,3 4 0-16,5-4 0 0,13 3 13 0,-14-2-1 16,8-4-1-16,-5 0 0 0,1-6 3 0,-7 0 1 15,6 6 0-15,-6 3 0 0,3-2-7 0,-6 2-8 0,-5 0 11 16,4 7-11 0,1-1-83-16,-5-2-23 0,4 2-5 0</inkml:trace>
  <inkml:trace contextRef="#ctx0" brushRef="#br0" timeOffset="2590.35">2392 12405 2264 0,'0'0'50'0,"-4"0"10"0,4 0 3 0,-10 3 0 0,10-3-51 0,0 0-12 0,0 0 0 0,0 0 0 16,0 0-12-16,0 13-4 0,7 6-2 0,-4 2 0 15,8-8-9-15,-4 3-1 0,4-1-1 0,-1 1 0 16,1-3 18-16,6 9 11 0,1-4-12 0,3 1 12 0,14 0 0 0,-10 0 0 16,3 6 0-16,-3-3 0 0,3 0 0 15,-7 3 0-15,-3 0 0 0,3 9 0 0,-3 7 0 0,3 0 17 16,-3-7-3-16,3 4-1 15,-7-3-1-15,0-1 0 0,-3-6 0 0,3 7 0 0,0-7-12 0,-4 3 9 16,-2-9-9-16,2 3 8 0,-6-3-8 0,-1-3 10 16,1 0-10-16,-4-3 10 0,0-4-10 0,0-2 0 15,0-1 9-15,-4-6-9 0,4-3 0 0,0 0 0 16,0 0 0-16,-7-3 0 0,0-3-14 0,-7-7-4 16,-4-3-1-16,1-5 0 0,3-11-1 0,-4 7 0 0,0-3 0 15,-3 3 0-15,0 0 20 0,0-7-8 16,0-5 8-16,-1-1 0 0,1 10 0 0,-7-10 11 0,7 7 0 0,-4-4 0 15,8 4 8-15,-5 3 1 0,1 0 1 0,7 3 0 16,0-1 2-16,0 5 0 0,3-5 0 0,-3 8 0 16,7-1-11-16,0 3-1 0,0-3-1 0,3 4 0 15,-3 2 1-15,4 1 0 0,-1-1 0 0,4 0 0 16,0 4-11-16,0 0 12 0,4-7-12 0,-1 13 12 16,4-3-12-16,1 2 0 0,2-2 0 0,-3 3 0 15,11 3 0-15,3 3 0 0,21 3-12 0,-10 7 12 16,0-4-10-16,0 1 10 0,3-1 0 0,-7 1-9 15,4 2 9-15,0 1 0 0,-1-4 0 0,-2 4 0 16,-5 2 0-16,4-5 0 0,1-1 0 0,2-3 0 16,-6 4 0-16,10-1 12 0,11 1-2 0,-7-1-1 15,-4-3-9-15,-3 4 0 0,3-1 0 0,-13-3 0 0,2 4 9 0,1-1 0 16,-4-3 0-16,4 4 0 0,-8-1 0 0,-2 1 0 16,2-1 0-16,-3-6 0 0,-3 7 9 0,-1-4 2 15,1-3 0-15,-4 3 0 0,4-6-12 0,-11 0-8 16,0 0 12-16,0 0-12 0,0 0 28 0,0 0-2 15,0 0 0-15,0 0 0 0,0-9 56 0,-7-1 11 16,3 4 3-16,-3-6 0 0,-4 2-52 0,1-5-11 16,-1-1-1-16,-3 0-1 0,0-3-1 0,3 1 0 0,-6-1 0 15,3-3 0-15,-7 0-22 16,6 0-8-16,-2 0 0 0,3-6 9 0,-4 3-9 16,7 0 0-16,1 0 0 0,-4 6 0 15,3-3-44-15,-6 9-2 0,-5-2 0 0,5-1 0 16,-1 6-71-16,8-2-15 0,2-1-2 0,1 1-1 15,0-1-125-15,0 1-26 0,11-16-5 0,13 6-1 0</inkml:trace>
  <inkml:trace contextRef="#ctx0" brushRef="#br0" timeOffset="3093.04">3715 11831 1648 0,'0'0'36'0,"0"0"8"0,-7 7 2 0,0-1 0 0,0 0-37 0,-4 3-9 16,4 1 0-16,3 9 0 0,-3 15-17 0,0-9-6 15,4-3-1-15,-1 3 0 16,1-6 24-16,-1 6 0 0,4 0 0 0,0-3 0 0,0 3 0 0,4 0 0 15,3 4 0-15,-4-4 0 0,4 3 0 0,0 0 10 16,-7 0-1-16,7-3 0 0,4 1-9 16,0 2-11-16,-1 6 3 0,1-6 0 0,-1-9 20 0,1-3 5 0,0-4 1 15,-1-2 0-15,1-4 38 0,-1-3 7 0,-3-6 1 0,0 3 1 16,4 0 7-16,-4-9 0 16,4-10 1-16,-1 0 0 0,1 3-21 0,-1 1-4 0,1 5 0 0,-4-8-1 15,0 5-23-15,7-3-4 0,-7 4 0 0,-3-4-1 16,-1 4 18-16,1-1 4 0,-4-3 1 15,0-2 0-15,-4 5-21 0,1-6-4 0,-1 4-1 16,1-1 0-16,-8-3 0 0,-3 0-1 0,7 0 0 0,-4 1 0 16,-3-1 8-16,4 0 1 0,-4 3 1 0,-1-9 0 15,5-9-25-15,-4 9 0 0,0 0 0 0,-4 6 0 16,4 6 0-16,0 4 0 0,-4-1 0 0,4 4 0 16,-4 6-13-16,4-3-8 0,-3 3-2 0,-12 3 0 15,-2-3 2-15,2 6 0 0,8 4 0 0,-7 2 0 16,7 13-85-1,0 0-17-15,3-6-3 0,0 0-885 0</inkml:trace>
  <inkml:trace contextRef="#ctx0" brushRef="#br0" timeOffset="3405.65">3926 11627 2149 0,'0'0'47'0,"0"0"9"0,0 0 3 0,0 0 2 0,7 10-49 15,4-1-12-15,10 1 0 0,-3 2 0 0,-4 1 0 0,4 2-18 16,-4 1 4-16,3-3 1 0,-6 5 13 0,3 1 0 16,4 3 0-16,-4-3 0 0,3 0 0 0,-2 3 0 15,6-7-8-15,-4 14 8 0,1 8 0 0,3-5 0 0,0-4 0 16,0-3 10-16,4-12-1 0,-4 8 0 15,8-8 0-15,-5 3 0 0,1-1 19 0,10 1 3 0,1-3 1 16,-1-4 0-16,0 0-32 0,-10 1-20 0,-4-1 4 16,4 4 0-16,-4-4 24 0,-4-3 6 0,1 1 1 15,-4-1 0 1,-7 0-216-16,4-3-43 0,3-3-9 0,-3-3-2 0</inkml:trace>
  <inkml:trace contextRef="#ctx0" brushRef="#br0" timeOffset="3678.57">4667 11367 2026 0,'0'0'44'0,"0"0"10"0,0 0 2 0,0 0 1 0,0 0-45 0,0 0-12 0,0 10 0 0,0-1 0 15,0 4-16-15,0 5-6 0,0 14-1 0,0-1 0 0,0 0 23 0,4-2 0 16,-1 2 0-16,4-3 0 0,-3 7 19 0,-1-4 1 15,4 0 1-15,-3-2 0 0,3 5-21 0,-3-3 0 16,3 1 0-16,-4 5 0 0,1 17 11 0,-1-7-3 16,4-6 0-16,-3-4 0 0,-1-2 2 0,1-7 0 15,3 0 0-15,-4-3 0 0,1 3-10 0,7-2 12 16,-8-1-12-16,-3-3 12 0,4-4-12 0,3 1-11 16,-4-3 3-16,1-4-614 0,-4-2-122 0</inkml:trace>
  <inkml:trace contextRef="#ctx0" brushRef="#br0" timeOffset="4293.63">5151 11399 2037 0,'0'0'44'0,"-7"6"10"0,-11 3 2 0,7 1 2 16,1-1-46-16,-1 4-12 0,1 2 0 0,-1 4 0 0,0 3 0 16,4 0 10-16,-3 3-10 0,3 0 10 0,0-3-10 0,-4 0 0 15,0-3-10-15,4 6 10 16,4-6-9-16,-4 3 9 0,3 0-8 0,-3-4 8 16,4 11 0-16,-1-1 8 0,4 0 0 0,0 3 0 0,0-2-8 0,4 11 0 15,-1-2 0-15,1 0 0 16,3-4 0-16,-4 7 0 0,4-10 8 0,-3 7-8 0,-1-7 8 15,1 1-8-15,-4-7 8 0,0-6-8 0,0 6 0 16,0-7 0-16,-4-5 0 0,4-4 0 0,-3 1-9 0,3-10-3 16,3 0-1-16,-3 0 0 15,-3-6-41-15,-4-4-8 0,-11-6-2 0,4-9 0 16,0-3-158-16,0-3-32 0,7-4-6 0,0-15-2 16,0 0 153-16,3-6 30 0,1 12 7 0,-1 0 0 0,-3-3 136 0,4 9 26 15,3 7 6-15,-4-4 0 0,-3 1 45 0,7 6 9 16,0-1 2-16,0 4 0 0,0 0-71 0,0 0-13 15,0 6-4-15,0 4 0 0,7-4-19 0,-7 0-4 0,4-6-1 0,-1 6 0 16,1 0 4-16,-4 10 0 0,7-1 0 0,-4 4 0 16,1 0-44-16,6 3 0 0,8 0 0 0,0-1 0 15,-4 4-9-15,0 0-4 0,3 4-1 0,5 5 0 16,-8 10 14-16,3 0 0 0,5-1 0 16,-5 1-9-16,4 0 9 0,4 3 12 0,-7-3-2 0,-1 0-1 15,8-1 9-15,-4 4 2 0,4-3 0 0,0-3 0 16,-4 3 0-16,10-4 1 0,5 1 0 0,3 3 0 15,-15-3 9-15,8 2 2 0,-7-2 0 0,-1 3 0 16,5-3-32-16,-12 2-15 0,8-5 2 0,-7 15 0 16,-1 7 13-16,-3-7 0 0,8-3 0 0,-8-6 10 15,-7 0-10-15,3-1 0 0,-3-5 0 0,0-1 0 16,0 1-14-16,-3 0-8 0,-4-7-2 0,0-6 0 16,0 9-185-16,0-9-38 15,-21 10-7-15,0-17-2 0</inkml:trace>
  <inkml:trace contextRef="#ctx0" brushRef="#br0" timeOffset="4526.17">5002 12048 2170 0,'0'0'48'0,"0"0"9"0,0 0 3 0,0 0 1 0,0 0-49 0,4-7-12 0,3 4 0 0,7-3 0 0,0-3 0 0,4-1 0 0,3 7-9 15,0-3 9-15,4-4 0 0,7-2 0 16,-11-4 13-16,11 0-4 0,-1 4-9 0,5-1 10 0,-8 1-10 0,4-4 10 16,3-3-10-16,4 10 0 0,-8-10 9 0,5 7-9 31,6-7-88-31,-10 0-21 0,31-28-5 0,-20 9-1 0</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23-05-07T02:29:52.880"/>
    </inkml:context>
    <inkml:brush xml:id="br0">
      <inkml:brushProperty name="width" value="0.05292" units="cm"/>
      <inkml:brushProperty name="height" value="0.05292" units="cm"/>
      <inkml:brushProperty name="color" value="#FF0000"/>
    </inkml:brush>
  </inkml:definitions>
  <inkml:trace contextRef="#ctx0" brushRef="#br0">2671 15732 1624 0,'0'0'46'0,"0"0"10"0,-8-6-45 0,5 2-11 0,-1-2 0 0,1-3 0 16,-1 2 67-16,-3 1 11 0,-10 0 2 0,3 0 1 15,-1-1-38-15,5-2-8 0,3 3-2 0,-4-1 0 16,1-2-20-16,3 3-4 0,-8-4-1 0,1 1 0 16,4 0-8-16,-11-4 10 0,10 0-10 0,-7 4 10 15,4-4-10-15,-3-2 8 0,3 2-8 0,-4 1 8 0,-3 2-8 16,3-2 0-16,0-4-12 0,1 13 12 0,-1-3-10 15,1 3 10-15,-1 3 0 0,-7 3-9 0,4-3 9 0,-4 9 0 16,-3 1-9-16,-4 5 9 0,1-5-8 0,6 5 8 16,0-2-10-16,8 2 10 0,-1 1 0 0,4-3 0 15,-4 2 8-15,4-2-8 0,4 3 13 0,2-1-4 16,1 1-1-16,4 3 0 0,-4-4-8 0,7 4-12 16,0-3 2-16,3 9 1 0,4 0 9 15,4 3 9-15,0-6-1 0,3-6-8 0,7 3-8 16,4-4-9-16,3-2-2 0,7 0 0 0,-7-1 19 0,8-6 8 15,-12 4-8-15,4-7 12 0,1 3-12 0,-1-3 11 16,-3 4-11-16,-8-4 10 0,4 0-10 16,-3 0 0-16,-4-3 9 0,4 6-9 0,-4-3 0 0,-4 4 8 15,1-4-8-15,-7 6 0 0,-1-9 10 0,-3 0-2 16,0 10-8-16,0-1 12 0,-3 0 4 0,-4 1 1 0,-1-4 0 16,1 0 0-16,-3 4 19 0,-8-4 4 15,4 0 1-15,0 1 0 0,0-1-5 0,0 3 0 0,0 1-1 0,0-1 0 16,-4 0-35-16,4 4-9 0,-7 3-1 0,3-1 0 15,4 7-130 1,3 0-25-16,-3 6-6 0,7 1-417 0,0-10-84 0</inkml:trace>
  <inkml:trace contextRef="#ctx0" brushRef="#br0" timeOffset="502.53">2914 15707 2019 0,'0'0'44'15,"0"0"10"-15,0 0 2 0,0 0 0 0,0 0-44 0,0 0-12 0,0 0 0 0,0 0 0 0,0 0 0 16,0 0 0-16,0 0 0 0,0 0 8 16,0 0-34-16,-7 0-7 0,7 0-2 0,-7-3 0 15,-4 3 3-15,1-7 1 0,-1 4 0 0,4-3 0 0,-4 3 31 0,4 0 16 0,0 0-1 16,0-4-1-16,0 4 6 0,0-3 0 0,7 6 1 0,0 0 0 16,-7 0 8-16,7 0 2 0,0 0 0 0,0 0 0 15,-7 6-15-15,7 4-4 0,-7 2 0 0,7 4 0 16,-4-1-12-16,1 7 0 0,3 10-12 15,-4-1 12 1,4-3-30-16,0-3 1 0,0-6 0 0,0 6 0 0,0-9 19 16,4 3 10-16,-4-7-10 0,3 1 10 0,1-1 16 0,0-2 10 0,-1-1 2 0,1 7 0 15,3-7-10-15,3 1-2 0,1-1 0 16,-1-3 0-16,5 4 26 0,-1-4 5 0,7 0 1 16,-4 1 0-16,-2-1-32 0,2 0-7 0,1-3-1 0,10 0 0 15,7 1-34 1,-10-1-7-16,0-3-2 0,-1-3 0 0,-6 3-53 0,7-7-12 0,-8 1-1 15,-3-3-1-15,1-4-20 16,2 0-4-16,1-5-1 0,-1-1 0 0,1-6-57 16,0-3-11-16</inkml:trace>
  <inkml:trace contextRef="#ctx0" brushRef="#br0" timeOffset="1208.53">3602 15600 1141 0,'14'-9'24'0,"-10"9"6"0,3-7 1 0,0 4 2 0,3-3-33 0,-3 3 0 0,0-3 0 0,-3 2 0 0,3-2 76 15,-4 3 8-15,-3-3 1 0,4 3 1 0,-4 3-69 0,3-7-17 16,-3 7 0-16,0 0 0 15,4-6 13-15,-4 6-1 0,0 0 0 0,-7-3 0 0,3 3 12 0,1-3 1 16,-4 3 1-16,0 0 0 0,0 3 3 0,-7-3 1 16,3 0 0-16,-3 3 0 0,-11 3 14 0,-3-2 2 0,14 2 1 0,-4-3 0 15,-3 3-8 1,3 0-2-16,4-2 0 0,0 5 0 0,0-3-21 16,4 4-4-16,-1-1 0 0,4 7-1 0,-4-4-11 0,1-2 0 0,3 9 0 15,-4-4-11-15,4 4 11 0,4 0 0 0,-5-3 0 0,5 12 0 16,3 3-22-16,0-3-2 0,0-6-1 0,0-6 0 15,0 3 13-15,3-10 2 16,1 7 1-16,-4-10 0 0,0-6 9 0,0 0 0 0,0 0 8 0,0 0-8 16,0 0 28-16,11 3 2 0,6-6 0 0,-6-3 0 15,-4 0-14-15,3-13-4 0,-3 0 0 0,4 0 0 16,-4-3-12-16,4 3 11 0,-1 1-11 0,4-1 10 16,8 6-10-16,-1-2 0 0,-7 5 0 0,-4 1 0 15,-3-1 0-15,4 7 0 0,-4-3 0 0,-7 6 0 16,0 0-8-16,7 0 8 0,0 6-10 0,0-3 10 0,-3 7-10 0,3-1 10 15,-4 1-10-15,4 8 10 0,1 7 0 16,-5 1 0-16,1-8 0 0,3 1 0 16,3 0 0-16,-6-3 0 0,3-4 0 0,-4 4 0 0,4-7 0 15,-3 1 0-15,-1-7 0 0,-3-3 0 0,0 6 11 0,4-3-11 16,-4-3 10 0,0 0-10-16,3 0 11 0,1-3-11 0,0 0 12 0,3 0-12 0,0-7 11 0,-4 1-11 15,4-4 10-15,0-12-10 16,4-3-13-16,-1-6-9 0,-2-1-2 0,2 7 0 15,1-7-180-15,-4 4-36 0,0-3-7 0,-4-1-1 16,4 7 84-16,-3-7 16 16,-4 1 4-16,0-7 1 0,0-6 27 0,0 0 6 15,0 9 1-15,0 7 0 0,-4-3 157 0,1 2 32 0,3 4 7 16,-4 3 1-16,1 3 71 0,3 0 14 0,-4 3 3 0,1 0 1 0,-1 7-69 16,4-1-15-16,-3 1-2 0,3 6-1 0,-4-4-41 0,4 10-8 0,0 0-1 0,0 0-1 15,0 0-21-15,0 0-4 16,0 0-1-16,0 10 0 0,0-1-13 15,0 3 0-15,4 1 0 0,-1 6 0 0,1 0 0 16,-1-1 0-16,1 1 0 0,3 3 0 0,0-3 0 0,-4 16 0 0,8 2 0 0,-4-2 9 16,4-1 14-16,-4-6 2 0,3 4 1 0,1-4 0 15,-4-3-10-15,4 0-1 0,-4 0-1 0,3-6 0 16,-3 0-6-16,0-4 0 0,0-2-8 16,0 0 12-16,-3-1-12 0,-1-2 0 0,1-4 0 0,-4-6-10 15,0 0-162-15,0 0-33 0,0 0-7 16,0 0 0-16</inkml:trace>
  <inkml:trace contextRef="#ctx0" brushRef="#br0" timeOffset="1389.03">3669 15446 2113 0,'0'0'46'0,"0"0"10"0,0 0 1 0,0 0 3 0,0 0-48 0,0 0-12 0,7 4 0 0,4-4 0 0,3 0 0 0,0 0 0 15,0 0 0-15,0-4 0 16,7 1-41-16,0 0-5 0,-7-3-1 0,11-3-549 16,-4-1-109-16</inkml:trace>
  <inkml:trace contextRef="#ctx0" brushRef="#br0" timeOffset="1714.22">3955 14960 1882 0,'0'0'41'0,"3"0"9"0,8 4 2 0,-1 2 1 0,1-3-42 15,0 6-11-15,3 1 0 0,-7 6 0 0,3-4-11 0,1 4-4 0,-4-1-1 0,0 1 0 16,7-3 6-16,0 5 1 0,0 8 0 0,0-5 0 16,1 5 9-16,2-1 0 0,1 0 0 0,-8 6 0 0,4 13 20 0,4-3 4 15,-4-10 0-15,0 7 0 0,0-7-8 16,-3-3 0-16,3-3-1 0,-3-3 0 0,-4 0-15 0,-4-3-10 16,4 0 2-16,0-7 0 15,-3 4-123-15,-1-6-24 0,-3-1-5 16,0-3-527-16</inkml:trace>
  <inkml:trace contextRef="#ctx0" brushRef="#br0" timeOffset="1906.83">4071 15437 2210 0,'-28'3'63'0,"17"-3"13"0,1 0-61 0,3 3-15 0,-4-3 0 0,4 0 0 0,3 0 13 0,1 0 0 16,-1 0 0-16,4 0 0 0,18 0-25 0,3-3-4 15,-7 0-2-15,0-3 0 0,4 0 18 0,0 2 0 0,-1-2 8 0,1 0-8 16,7 0 0-16,-8-1 0 0,-3 1 0 0,4-10-10 31,-4-2-83-31,4-8-17 0,-1 11-3 0,1-1-712 0</inkml:trace>
  <inkml:trace contextRef="#ctx0" brushRef="#br0" timeOffset="2573.69">4600 15584 1384 0,'0'0'39'0,"0"0"9"0,0 7-38 0,0 2-10 0,0-3 0 0,0-6 0 0,0 4 28 0,0-4 3 16,0 0 1-16,0 0 0 15,7 6-32-15,0-6 0 0,0 0 0 0,0-6 0 16,1 2 27-16,-1-5 5 0,3 0 2 0,-3-1 0 0,0-2 24 0,-3-4 5 15,3 0 1-15,0 1 0 0,0-4-21 0,-4 0-4 16,1-3-1-16,3 3 0 0,-3-3-3 0,-1-6-1 16,-3-3 0-16,4 2 0 0,-4 4-6 0,0 3-2 15,0 4 0-15,0 2 0 0,-4 0-8 0,4 4-2 0,-3-4 0 0,-4 10 0 16,-1-4-16-16,5 1 0 0,-4 3 0 0,0-1 0 31,-4 4-19-31,4 0-7 0,-3 3-2 0,-4 0 0 16,3 0-16-16,0 6-3 0,-3 1-1 0,4 2 0 15,-4 1 8-15,-4-1 2 0,0 3 0 0,1 4 0 0,-1-3 13 0,7 12 2 16,1 0 1-16,3 3 0 0,0 0 34 0,0 0 8 0,7-2 0 16,-4 2 1-16,4-6-21 0,7 0 0 0,7 3 0 0,0-3 0 15,0-3 0-15,1-1 0 0,-5-5 0 0,1-1 0 16,-4 1 0-16,3-10 0 0,5 7 0 0,-5-10 8 16,4 0 26-16,-3-4 6 0,3-2 0 0,4-3 1 15,-1-1 14-15,-6-5 2 0,6-4 1 0,-2 0 0 16,-1-6-25-16,3-3-5 0,-3 6 0 0,0-13-1 15,4-6-15-15,-7 4-4 0,3 6 0 0,-4-1 0 16,-3 4-8-16,4 3 0 0,-4 0-12 0,-3 6 12 16,-1-3-29-16,1 6 1 15,-4-2 1-15,0 2 0 0,0 6 3 0,-4-2 1 0,8 2 0 0,-8 1 0 0,4 3 7 0,0 0 0 16,0 6 1-16,0 0 0 0,0 0 15 0,0 0 0 16,0 0 0-16,0 9 0 15,4 0-8-15,-1 4 8 0,1 6-13 0,3 3 5 0,-4 3 8 16,1 0 9-16,3 3-1 0,0 0-8 0,4 13 0 0,-4-3 0 15,0-4 0-15,3-6 0 0,8 1 0 0,3-7 0 16,-7-1 0-16,4-2 0 0,-4-9 0 0,4 5 0 16,-4-5 0-16,-7-1 0 0,7 1 24 0,0-4 5 0,0 0 1 15,0-3 0-15,0 0-20 0,-3-3-10 16,-1 0 10-16,5 0-10 16,-5 0-136-16,1-3-34 0,-4-3-6 0,3 0-2 15</inkml:trace>
  <inkml:trace contextRef="#ctx0" brushRef="#br0" timeOffset="2903.92">5376 15189 2038 0,'0'0'58'0,"0"0"12"0,0 0-56 0,0 0-14 0,0 7 0 0,11 2 0 0,7 0 0 0,-4 1-18 16,-4-1 4-16,1 7 1 15,-1 0-19-15,5 6-3 0,-5 3-1 0,4 3 0 0,0 0 18 0,4 0 3 16,0-3 1-16,-1 4 0 0,-3-4 14 0,8 3 0 16,-5 3 0-16,1 1 0 15,3 2 32-15,-3 1 8 0,-1 2 3 0,1 7 0 0,3 3-30 0,-3 3-5 16,-4-6-8-16,3-3 11 15,-2-3-20-15,-8-4-4 0,0-3-1 0,0-2 0 0,-4-1-4 16,1-3-1-16,-1-3 0 0,-3-6 0 16,0-1-36-16,-3-5-7 0,3-7-2 0,0-3 0 15,0 0-44-15,-11-10-10 0,-3-18-2 16,0-3 0-16</inkml:trace>
  <inkml:trace contextRef="#ctx0" brushRef="#br0" timeOffset="3842.55">5683 15591 1450 0,'-10'-22'32'0,"6"9"6"0,1 1 2 0,-1-4 1 0,-3-3-33 0,0-6-8 0,-4 6 0 0,1-9 0 0,3-10 83 0,0 4 14 0,0 6 3 0,0-4 1 16,-4 4-50-16,4 3-11 0,3-3-1 0,1 9-1 16,3 0-22-16,0 4-5 0,0-1-1 0,3 6 0 15,1-2 10-15,3 3 1 0,-3 2 1 0,6-2 0 16,1 9-22-16,-1-3 0 0,4 3 0 0,4 3 0 16,-7-3 0-16,-1 9 0 0,8 1 0 15,-4-1-12-15,-3 4-5 0,-1-1-2 0,1 4 0 16,-8-4 0-16,4 4 5 0,-3-7 1 0,-4 10 0 0,0 0 0 15,-7 6 28-15,3 3 5 0,-3-6 2 16,0 0 0-16,-3-3 2 0,-1 3 1 0,0-3 0 0,1-7 0 16,-1 4-2-16,1-3-1 0,3-4 0 0,-4-3 0 15,-3 4-14-15,7-1-8 0,0 1 8 0,7-10-8 16,0 0-10-16,0 0-6 0,0 0-2 0,0 0 0 16,0 0 18-16,0 0 0 0,0 0-8 0,3 0 8 0,8 0 11 0,-1-4 5 15,1-2 2-15,0 3 0 0,-1-6-4 16,4-4-1-16,4 0 0 0,-4-2 0 0,0-4-1 15,0-6 0-15,0-13 0 0,4 10 0 16,-7-3-12-16,3-1 0 0,0 4 0 0,0-3 0 0,-3-4 16 16,6 4 1-16,8-4 0 0,-4 1 0 0,-7-1 5 15,0-5 1-15,-3-7 0 0,3 3 0 0,-3 3-4 0,-4 3-1 16,0 7 0-16,0 3 0 0,-4-4-18 0,1 7 0 16,-4 0 0-16,0 3 0 0,0 4 0 0,-4-1 0 15,1 3 0-15,-1-3 0 0,-3 4 0 0,-3 5 0 16,-12-2 0-16,5-1 0 0,3 4-16 0,3-1-3 0,-7 4-1 15,8 0 0 1,-4 3-5-16,0 3-2 0,3 3 0 0,0 0 0 16,-3 3 0-16,7 0 0 0,-3 7 0 0,3 3 0 0,3-4 15 15,-3 13 2-15,3-3 1 0,4 10 0 0,0-1 1 0,0 3 0 0,4 13 0 0,3-3 0 16,-7-3 8-16,7-3 0 0,0-4 0 0,0-2 0 16,4-7 0-16,3 9-10 0,0-6 10 0,4 1-10 15,13-4 1-15,-9 0 0 0,-1-3 0 0,0 0 0 16,0-4 20-16,-3-2 4 15,6 0 1-15,-9-4 0 0,2-2 6 0,-3-7 2 16,4 6 0-16,-4-9 0 0,0 0-4 0,0 0-1 16,4-3 0-16,-7-3 0 15,-4-4-19-15,3 1 8 0,1-3-8 0,-1-4 0 16,-3 0 0-16,0-3-11 0,-3 1 0 0,-1-1 0 0,1 0 11 0,0 0-13 16,-4 7 5-16,3-4 8 0,1 6 0 0,-4 1 0 15,3 3 0-15,-3 0 0 0,0 6 13 0,0 0 1 16,0 0 0-16,0 0 0 0,0 0-14 0,0 0 0 0,7 3 0 0,-3 0 0 15,3 3-16-15,0 3-7 0,7-2-1 0,-7 2 0 0,-4-3 13 16,5 4 3-16,2-4 0 0,8 3 0 16,10-5 8-16,-7 2 0 0,0-3 8 0,1-3-8 0,-1 0 20 15,0 0 0-15,-4 0 0 0,1 0 0 0,0-3-4 16,3-3 0-16,-10 2-1 0,-1-2 0 16,4 0-4-16,-3-3-1 0,-1-1 0 0,-3 1 0 0,-3-1-10 0,-1-2 0 15,1 2 0-15,0-2 0 0,-8-1 14 0,0-2-2 16,4 5-1-16,-7-2 0 0,4-4-11 0,-4 0 0 15,-4-6 0-15,4 0 0 0,-3 4 53 0,-1 8 9 16,4-9 2-16,-4 13 0 16,-3 3-74-16,0-3-14 0,0 3-4 0,-4 3 0 0,-6 0 14 0,3 3 2 0,3 3 1 15,-7 10 0-15,4 6 0 0,3 0 0 0,1-1 0 16,-1 1 0 0,0 0-27-16,8-3-6 0,-8 0 0 0,8 0-1 15,-1 0-27-15,1-4-4 0,2-2-2 0,1-4 0 16,4-2-119-16,-1-1-24 0,4-6-5 0,0 0-453 0</inkml:trace>
  <inkml:trace contextRef="#ctx0" brushRef="#br0" timeOffset="4117.33">6625 14199 2253 0,'0'0'49'0,"0"0"11"0,0 0 1 0,0 0 3 0,0 0-51 0,0 0-13 15,0 0 0-15,0 0 0 0,0 0 0 0,0 0-10 16,0 9 2-16,4 4 0 0,3 2-10 0,0 13-2 16,7 7 0-16,-11 3 0 0,8 5 20 0,0-5 0 15,-1-3 0-15,1 8 0 0,3-5 0 0,-4 3 0 16,5-10 12-16,-5 10-3 0,1-7-9 0,3 4 12 0,-4 3-12 16,-2-7 12-16,-1-9 3 0,0 0 1 15,0-6 0-15,-4-3 0 16,1-4-42-1,-1-5-8-15,-3-7-2 0,0 0 0 0,0 0-123 0,-3 0-25 0,-4-7-4 0,-4-5-328 16,1-10-66-16</inkml:trace>
  <inkml:trace contextRef="#ctx0" brushRef="#br0" timeOffset="4242.66">6696 14713 268 0,'-7'-10'0'0,"0"7"0"0,-4-3 0 0,4 3 0 15,0-7 0-15,0 7 0 0,-4 0 468 0,4 0 93 0,7 3 19 0,-7-6 4 16,7 6-375-16,0 0-75 0,0 0-15 0,0 0-3 16,0 0-45-16,0 0-9 15,4-3-2-15,10-4 0 0,3 1-60 0,8-6 0 0,10-1 0 0,18-6-13 16,4-3 13-16,13-6 0 0,-6-3 0 0,6-10 0 15,8-12-220 1,7-4-42-16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23-05-07T02:53:13.793"/>
    </inkml:context>
    <inkml:brush xml:id="br0">
      <inkml:brushProperty name="width" value="0.05292" units="cm"/>
      <inkml:brushProperty name="height" value="0.05292" units="cm"/>
      <inkml:brushProperty name="color" value="#FF0000"/>
    </inkml:brush>
  </inkml:definitions>
  <inkml:trace contextRef="#ctx0" brushRef="#br0">30730 10336 1695 0,'0'0'37'0,"0"0"8"0,0 0 2 0,0 0 1 0,0 0-39 0,0 0-9 0,-7 0 0 0,7 0 0 15,0 0 24-15,0 0 4 0,0 0 0 16,0 0 0-16,0 0-28 0,0 0 0 0,0-10 0 0,0 7 0 16,0 3 0-16,0-6 0 0,0-4 0 0,4 1 0 15,3 0 11-15,-3-7-3 0,-1 3-8 0,1-5 12 16,3 2-12-16,0 0 0 0,0-3 0 0,0 7 0 16,3-4 19-16,1-3-3 0,-4 4 0 0,4-7 0 15,-1 6 13-15,-3 0 3 0,4-2 0 0,-1 5 0 16,-3-6 0-16,4 4 0 0,3-4 0 0,-3 3 0 15,-1-3 6-15,4 4 2 0,1-4 0 0,-1 9 0 16,-4-5-40-16,1-1-13 0,-1 3 0 0,1 1 0 16,0-1 13-16,3 4 15 0,-4 6-3 0,1-3-1 15,-1 2-11-15,1-2 0 0,0 3 0 0,-1-3 0 0,-3 6-9 16,4 0-7-16,-1 0-2 0,1 0 0 16,3 6 18-16,-3-3 0 0,-1 7-8 0,1-4 8 0,3 3 0 0,0 4-10 15,-3 2 10-15,-1-2-8 0,-3 3 8 0,4-4-13 16,-1 1 5-16,5 2 8 0,-5-2-8 15,4 9 8-15,0-3 0 0,1-4 0 0,-5 1 0 0,1-3 13 16,-4-1-1-16,3 4-1 0,8 6 5 0,-4-7 0 0,0 1 1 16,0-3 0-16,-3-4 2 0,-1 0 0 15,5-2 0-15,-5-4 0 0,1 3-2 0,-1-3 0 16,1-3 0-16,3 3 0 0,-3-6-1 0,-1 0 0 16,1-9 0-16,-1 2 0 0,4 4 1 0,1-3 0 0,-5-1 0 0,4 1 0 15,-3-1-7-15,-1-2-2 16,1 2 0-16,0 1 0 0,3 0 4 0,-4-1 0 0,4 1 0 15,-3-1 0-15,0 1 0 0,-1-4 0 0,8-5 0 16,-1 2 0-16,1 0-12 0,-4 1-16 0,0 5 4 0,-3-9 1 31,-4 4-17-31,4-1-4 0,-4 3-1 0,0-2 0 16,-4 2-95-16,1-2-18 0,-1 5-4 0,-3 1-786 0</inkml:trace>
  <inkml:trace contextRef="#ctx0" brushRef="#br0" timeOffset="536.76">32367 9345 2131 0,'0'0'47'0,"0"0"9"0,0 0 3 0,0 0 1 0,0 0-48 0,0 0-12 0,7 6 0 0,0 0 0 16,4 1-15-16,-4 2-5 16,4 4 0-16,-1-1-1 15,1 1-25-15,-1 2-5 0,-2 4-1 0,2 0 0 16,1 6 4-16,-1-3 0 0,4 0 0 0,-3 0 0 0,0-3 28 0,3 9 7 0,-4-6 1 0,1 3 0 16,-1 3 41-16,5-6 9 0,-1 3 2 0,0 0 0 15,0 4 19-15,7-4 4 0,7-3 1 0,-3 3 0 16,-4 3-20-16,0 3-3 0,4 7-1 0,-4-4 0 15,0-5-6-15,0 5-2 0,1-3 0 0,-1 4 0 16,0-7-32-16,21 32-11 0,-14-23 0 0,-17-18 0 16,3 0 23-16,0 0 4 0,0-4 0 0,4 10 1 15,0-6-17-15,3 3-19 0,0-3 4 0,-7-3 1 0,7-1-2 0,-3 1 0 16,0 3 0-16,3 0 0 16,-4-4-23-16,-3-2-5 15,4-4 0-15,0 1-1 0,-4-1-117 0,0-3-23 0,-3-2-5 0,-4-4-1 0</inkml:trace>
  <inkml:trace contextRef="#ctx0" brushRef="#br0" timeOffset="1096.27">33299 9254 2091 0,'0'0'46'0,"0"0"10"0,0 0 1 0,0 0 2 0,0 0-47 0,0 6-12 0,0 7 0 0,3-4 0 31,-3 1-48-31,-3-1-11 0,-1 3-2 0,1 1-1 0,-1 0-15 0,1-1-3 0,-4 1-1 0,-1-1 0 0,1 1 46 16,-3-1 10-16,-1 7 1 0,1-10 1 0,-1 10 23 0,-3 0 0 15,0 3 0-15,0 3 0 0,-4-3 37 0,4 3 12 16,-4-3 3-16,-3 9 0 0,0-2 11 0,3-1 2 16,4 10 1-16,-7-10 0 15,3 3-23-15,1-3-5 0,-1 7-1 0,1-4 0 0,2 4-37 16,1 5 0-16,-7 4-9 0,4-3 9 15,-1-6 26-15,0 2 13 0,1-9 2 0,3 1 1 0,-4-1-29 0,-3 0-5 16,-4-3-8-16,4 0 11 16,0-3 4-16,-11 22 1 0,11-13 0 0,10-18 0 0,4-4 12 0,-3 7 4 15,2-3 0-15,-2-1 0 0,3 1-22 0,0-1-10 16,0-2 10-16,0 8-10 0,3-2 15 0,-3 3-3 0,4-3-1 16,-4-4 0-16,3 1-11 0,-3-4 0 0,3 4 0 0,1-4 0 15,-1 0-14-15,1 1-5 0,-1-4-1 0,4-6 0 16,-3 10 30-1,3-10 6-15,0 0 0 0,-4 6 1 16,1 0-49-16,3-6-11 0,0 0-1 0,0 0-1 0,0 0 22 0,0 0 5 0,0 0 1 0,0 0-970 16</inkml:trace>
  <inkml:trace contextRef="#ctx0" brushRef="#br0" timeOffset="1969.84">32512 9382 1594 0,'0'0'35'0,"0"0"7"0,0 0 2 0,0 0 1 0,0 0-36 0,0 0-9 0,0 0 0 0,0 0 0 16,0 0-8-16,4 7-4 0,3 2-1 0,-4-6 0 31,1 7-32-31,-1-4-7 0,4 3 0 0,-3 1-1 0,-1-1 2 0,1 1 1 0,-1-4 0 0,4 0 0 0,0 4 34 0,-3-4 6 16,0 3 2-16,-1 1 0 16,4-1 54-16,-3-3 11 0,-4-6 3 0,7 7 0 0,0 5 3 15,-4-3 1-15,4 1 0 0,0 6 0 16,-3-1-32-16,3 4-7 0,-4 0-1 0,1 0 0 0,3-1 5 15,4 20 1-15,-4-16 0 0,0-13 0 16,3 4-22 0,8 9-8-1,7 9 0-15,-4-2 0 0,-4-4 13 0,-2-3-3 16,-5-7-1-16,4 4 0 0,-3-3 2 0,-1-7 0 16,1 7 0-16,0 3 0 0,-1 3-11 0,1 0 0 15,-1-7 0-15,1 4 8 0,-4-6 4 0,4 5 0 0,-1-2 0 16,1 0 0-16,-1-1 1 0,1-2 1 15,-1-1 0-15,-2-2 0 0,2 2 2 0,-3 1 0 0,4-4 0 16,-4 7 0-16,3-7-16 16,5 4 9-16,-1-4-9 0,0 1 8 0,-4-1 1 0,4-2 0 0,-3 5 0 0,0-3 0 15,3 1 9-15,-7-4 2 16,7 0 0-16,-4 4 0 0,1-1-9 0,0 1-2 0,3-1 0 0,-4 0 0 16,1-2-9-16,-1 5 12 0,1-5-12 15,0 2 12-15,-1 0-12 0,1 1 0 0,-4-1 0 0,0-3 0 16,4 1-11-16,-8 2-4 0,4-6-1 0,-3 4 0 15,-1-4-6-15,-3-3-2 0,0 0 0 0,0 0 0 16,0 0-121-16,0 0-25 16,0 0-5-16,0 0-1 0</inkml:trace>
  <inkml:trace contextRef="#ctx0" brushRef="#br0" timeOffset="3270.24">33288 9389 1638 0,'0'0'36'0,"0"0"7"0,0 0 1 0,0 0 3 0,0 0-38 0,0 0-9 15,0 0 0-15,-7 6 0 16,4-3-65-16,-5 0-15 0,5 7-4 0,-4-1 0 16,3-9 26-16,1 9 5 0,-1 1 1 0,-3-1 0 0,4-6 32 0,-4 4 6 0,3-1 2 0,-3-3 0 15,0 7 12-15,3-4 10 0,-3 3-2 0,4 1 0 16,-4-1 13-16,0 0 3 0,0 4 0 0,-4-1 0 15,4-2 6-15,-7 9 2 0,3 6 0 0,1 0 0 16,-4-3-32-16,3 3 0 0,-3-6 0 0,0 6 0 16,0-3 0-16,0 0 0 0,0 3 0 15,-1-3 0-15,1 6 21 0,0 0-1 0,0-6-1 0,-4 6 0 16,4-3-5-16,0 4-1 0,4-4 0 0,-4 3 0 0,-1 0 11 16,1 0 1-16,0 1 1 0,0-1 0 0,0-3-10 15,-4 0-1-15,4 0-1 0,0-3 0 16,0 6-14-16,3-3 0 0,-3 0 8 0,4 0-8 15,-1-3 13-15,4 0 0 0,-3-3 0 0,-1 3 0 16,0-6-1-16,1 3 0 0,-1-1 0 0,1-2 0 0,-1 0-12 0,4-4 0 16,-4 1 0-16,1-1 0 0,6-2 12 0,-3-1-3 15,0 1-1-15,4-1 0 0,-4-3 10 16,7-6 2-16,0 0 0 0,0 0 0 0,0 0-7 0,0 0-1 16,0 0 0-16,0 0 0 0,0 0 7 0,0 0 1 15,0 0 0-15,0 0 0 0,0 0 8 0,0 0 3 16,0 0 0-16,3-6 0 0,4-3-31 0,-3-4 0 0,6-3 0 0,-3 1 0 15,4-1 0-15,3-6 8 16,-3-3-8-16,3 3 0 0,0 0 0 0,0 0-16 0,-3 0 3 0,3 0 1 16,-4 3 12-1,1 1 16-15,3-7-3 0,0 3-1 0,4 0-4 0,-4-3-8 0,0-4 11 16,0 4-11-16,4 0 12 0,-1 0-4 0,-3-6 0 0,4 9-8 16,0-6 9-16,3-1-9 0,-4 4 0 0,-2-6 9 15,-1 3-9-15,0 0 0 0,0-1 0 0,-3-2-11 16,3 3 11-16,0 3 0 0,-4-4 0 0,4 4 0 15,1 7 0-15,-1-1 0 16,0 6 0-16,0-3 11 0,0-2 1 0,-3-1 0 0,3 3 0 0,0 4 0 16,0-4-12-16,0-3 0 0,0 3 0 0,-3-2-11 15,-1 5 11-15,1 4 0 0,-1 2 8 0,-2-2-8 16,-1-3 0-16,0 2 0 0,-4-2-10 0,4-4 10 16,-3 6 0-16,-1 1 0 0,-3 6 0 0,4-3 0 0,-1-4-9 0,1 7 9 15,-4 3 0-15,0 0-9 0,0-6 9 16,0 6 0-16,0 0-9 0,0 0 9 15,0-6-11-15,0 6 3 0,0 0 0 0,0 0 0 0,0 0 8 16,0 0 0-16,0 0 0 0,0 0 0 0,-4 3-8 0,1 3 0 16,-1 0 0-16,1 4 0 15,-4-1-13-15,0 7-3 0,0-1 0 0,-4 1 0 0,4 0 24 0,-4-4 0 16,1 1-9-16,-1-1 9 0,1 10 0 0,-1-9 0 0,0 6 8 16,-3 3-8-16,0 3 13 0,-3 3-3 15,2 0-1-15,-2 4 0 0,-1-1-9 0,-3 13 0 16,0-3 0-16,0-1-11 0,0-2 22 0,3 0 4 0,0 2 1 0,1-2 0 15,-1-4-16-15,0-2 0 16,4 5 0-16,0-8 0 0,0-1 0 0,0-6 0 0,-4 3 0 16,1-3 0-16,6-3 0 0,0 3 0 0,1-4 0 15,3 1 0-15,-7-3 0 0,3 0 12 16,1-4-1-16,-1 1-1 0,0-1-2 0,4 1 0 0,-3-4 0 16,6 1 0-16,8-4-8 0,-4-6 8 0,0 0-8 15,-7 6 8-15,0-3-8 0,7-3 0 0,0 0 0 0,0 0 0 16,0 0 0-16,0 0 0 0,0 0 0 0,0 0 0 15,3-3 0-15,-3-3 0 0,4 0 0 0,-1-4 8 16,4-2-8-16,7-17 12 0,-3 11 0 16,0-4-12-16,-1 3 12 0,-3-3-12 0,0 0 12 15,4 0-12-15,-4 0 0 0,3-6 0 0,1 6 8 16,3 0-8-16,-3-3 0 0,-1-3 0 0,-3-1 0 16,4 1 0-16,0 3 0 0,-1 0 0 0,4-3 0 15,-3-4 8-15,3-2-8 0,0-1 0 0,0 1 8 16,0 6-8-16,4-7 0 0,-4-6 9 0,4 1-9 15,-1 5 0-15,4 1 0 0,-3-1 0 0,-4 10 0 16,-3 0 0-16,3 0 0 0,0 0-10 0,-3 0 10 16,-1 3-14-16,1 0 4 0,-4 3 1 0,3-3 0 15,-3 0-3-15,0 7 0 0,-3 2 0 0,0 7 0 16,-1-4-21-16,1 4-5 0,-1-3-1 0,1 6 0 16,-4 3-129-16,0 0-27 0,0 0-5 0,0 0 0 15</inkml:trace>
  <inkml:trace contextRef="#ctx0" brushRef="#br0" timeOffset="4346.93">32413 9342 1668 0,'0'0'47'0,"0"0"11"0,0 0-46 0,0 0-12 0,0 0 0 0,4 6 0 15,-1 0-30-15,4 0-8 0,0 1-2 0,0-1 0 16,1 0-38-16,-1 4-8 0,-4-1-2 0,4-6 0 0,0 7 52 0,0-1 9 16,-3 0 3-16,3 1 0 0,0-1 37 0,0 1 8 15,0 2 2-15,4 1 0 0,-1 2 30 0,1-2 7 0,-1 3 0 16,1-1 1-16,3-2-4 0,-3 3-1 0,3-1 0 0,0 1 0 15,0 6-28-15,4 0-7 16,6-7-1-16,-3 4 0 0,4 0-6 0,-7 3-2 16,3-6 0-16,-3-1 0 0,-1 4 16 0,4-3 4 15,-6 3 0-15,-1-4 0 0,0 4-32 0,0-3 0 0,0 3 0 0,0 3 0 16,0-7-8-16,0 14-2 0,-3 8 0 0,3-5 0 16,0-4 18-16,14 19 3 0,-7-6 1 0,-13-26 0 15,2 1-12-15,1 0 0 0,3 2 0 16,0 1 0-16,-3 0 0 0,-1-3-14 15,1-1 3-15,3 1 1 0,0 3 22 0,4 0 4 0,-4-7 0 0,0 7 1 16,-4 3-1-16,19 22-1 0,-8-13 0 0,-18-15 0 16,4 6-4-16,0-3-1 0,0-1 0 0,-3-2 0 15,3-3 4-15,-3-1 1 0,-1-2 0 0,1-1 0 16,-1 0 17-16,1-2 4 0,-4-7 1 0,0 0 0 0,0 0-47 16,3 3-10-16,-3-3-1 0,0 0-1 15,0 0 22-15,0 0 12 0,0 0-2 0,0 0 0 16,0 0-30-16,0 0-5 0,0 0-2 0,0-10 0 0,-3 7 63 15,-1-6 12-15,1-7 2 0,-1 7 1 0,1-16-35 16,-5 3-8-16,1 0 0 0,0 3-8 16,-3-9-21-16,-1 9-11 0,1-3-3 15,-1 6 0-15,-3-2 46 0,0-4 9 0,-4 3 1 0,1 3 1 0,-1-6-22 0,0 3-20 16,1 1 4-16,-8-8 1 16,4 1-10-16,0 7-3 0,3-4 0 15,0 0 0-15,1 0 40 0,3-10 7 0,-1 1 1 0,1 3 1 0,4 3 19 0,-4 0 3 16,3 6 1-16,0-6 0 0,4 6-44 0,-3 0-9 15,-1-3-2-15,-3 3 0 0,7-3 11 0,-3 4 0 0,-5-4 10 0,5 3-10 16,3 3 0-16,-7-3 0 16,0 1 0-16,-4-1-10 0,0 9 1 0,4-2 0 15,0-1 0-15,0 1 0 0,3-1 1 0,-3 4 0 16,7-1 0-16,-3 4 0 0,3 0 8 0,-1 0 0 0,1 2 0 0,4 1 0 16,-4 0 0-16,7 3 0 0,0 0 0 0,0 0 0 15,-4-9 0-15,4 9 0 0,0 0 0 0,0 0 0 16,0 0-9-16,0 0 9 15,0 0-10-15,0 0 10 0,0 0-17 0,0 0 2 0,4 12 1 0,3-2 0 16,0 5 14-16,0 1 0 0,0 0 0 0,4-1 0 16,-4 4-25-16,7 0 1 0,3 0 0 0,1 3 0 15,0-3 24-15,-4 3 0 0,-4-4 0 0,5 7 0 16,-1-3 0-16,3 3 19 0,-6-3-3 16,-1 0-1-16,5 3-4 0,-1-3-1 0,0 13 0 0,0-4 0 15,-4-9-10-15,5 3 0 0,-1-3 0 0,0 3 0 0,0-3-12 0,-4-3 12 16,1-6-10-16,0 5 10 15,-1 1 0-15,1 0 0 0,3-3 13 0,-3 3-4 16,-1 2-31-16,4-2-6 0,-3 3-2 0</inkml:trace>
  <inkml:trace contextRef="#ctx0" brushRef="#br0" timeOffset="40339.26">28773 6802 1340 0,'-32'9'38'15,"18"-6"8"-15,0 1-37 0,-1 5-9 0,1-9 0 0,4 6 0 0,-1-3 30 0,11-3 4 16,0 0 1-16,0 0 0 0,0 0-35 0,7-3-19 16,-3-6 3-16,3-1 0 0,3-2 16 0,1-4 0 0,3-6 0 0,0 0 0 15,4-3-12-15,-4 0 12 0,0 0-12 0,0 0 12 16,0 3-8 0,0-3 8-16,1-3 0 0,-1 6 0 0,0 0-13 0,3 0 4 0,-2-3 1 0,6 0 0 15,0 6 33-15,0-3 7 0,0-3 2 0,4 3 0 16,0-6 9-16,-1 6 1 0,1-10 1 0,0 7 0 15,3 0-20-15,-3 3-4 0,3 4-1 0,0-1 0 16,0 3-7-16,-3-3-1 0,3 4-1 16,0-4 0-16,-3 6-11 0,0-3 0 0,3 4 0 15,0-4 8-15,0 10-8 0,-3 0 12 0,3-4-12 0,1 4 12 16,-1-3-12-16,-4 6 0 0,1-4 0 16,-4 1 0-16,1 3 20 0,-1 0 0 0,0 0-1 0,-4-1 0 15,1 4-19-15,-7 0 0 0,3 0 0 0,0 0 0 16,-3 0 0-16,-1 0 0 0,-3 0 0 0,-7 0 0 31,4 4-24-31,-4-4-3 0,0 0 0 0,0 0 0 16,0 0-134-16,0 0-27 0,0 0-6 0,-7 3-1 0</inkml:trace>
  <inkml:trace contextRef="#ctx0" brushRef="#br0" timeOffset="40667.53">29602 5861 1026 0,'-18'-9'28'0,"7"3"8"0,1-1-28 0,-4 1-8 15,-4 3 0-15,4-3 0 16,-4 3 75-16,4-4 13 0,4 7 4 0,-1-3 0 0,4 3-66 0,0 0-13 15,7 0-2-15,0 0-1 16,0 0-38-16,0 0-8 0,0 0-2 0,3 3 0 0,8 7 21 0,-4-4 4 16,7-3 1-16,-3 6 0 0,6 1 12 0,-6-4 0 0,3-3 0 0,-3 4 0 15,-1 2 0-15,-3-3 0 16,4 4 0-16,-4-4 0 0,0 3 0 0,4-2 16 16,-4-1-3-16,0 3-1 0,0 1 23 0,3-1 4 0,-3 0 1 0,4-2 0 15,3 2-16-15,-3 1-4 0,-1-4 0 16,1 3 0-16,-4-2 12 0,3-1 1 15,1 3 1-15,0 1 0 0,-4-1 3 0,0-3 1 16,0 4 0-16,0-4 0 0,0 3-4 0,-4-6-1 0,5 7 0 16,-8 2 0-16,0-2-17 0,-4-1-3 0,4 4-1 0,-7-1 0 15,0-5-12-15,-4 5 0 0,-3 1 0 0,0 6 0 32,-7-1-36-32,7 7-11 0,0-3-1 15,-4 3-473-15,7 1-95 0</inkml:trace>
  <inkml:trace contextRef="#ctx0" brushRef="#br0" timeOffset="44266.56">30057 5617 867 0,'0'0'19'0,"0"0"4"0,0 0 1 0,0 0 0 0,0 0-24 0,0 0 0 0,0 0 0 0,0 0 0 16,0 0 0-16,0 0 0 0,7-3 0 0,0 3 0 15,0 3 0-15,0-3 0 0,3 0 0 0,-2 0 0 16,-1 0 0-16,3 3 0 0,-3 3 0 0,4 0 0 16,-4 4 10-16,0-1-10 0,-4-3 12 0,5 7-12 15,-5 3 22-15,1 3-2 0,-4-4-1 0,0 4 0 16,3 6-7-16,-3-3 0 0,-3-3-1 16,3 0 0-16,-4 3-11 0,4-4 0 0,-3-2 0 0,-1 0-11 0,4-1 51 15,-4-5 11-15,1-1 1 0,-1 1 1 0,1-4-3 0,-1 3-1 16,4-9 0-16,0 0 0 0,0 0-12 0,0 0-2 15,0 0-1-15,0 0 0 0,-3-9-34 0,-1-7 0 16,4 4 0-16,0-4-12 0,4-6 12 0,-1 3 0 16,1-9 0-16,3 6 10 0,0-3-10 15,0 3 0-15,0 0 0 0,0 3-11 0,-3-6 11 0,3 13 0 16,-4-4 0-16,4 0 0 0,0 4 0 0,-3 2 0 16,3 4 0-16,0 3 0 0,0 3 28 15,-7 0 7-15,7 0 1 0,-3 3 1 0,6 3-26 0,-3 1-11 16,0-1 8-16,0 3-8 0,-3-2 0 0,3 2 0 15,0 10 0-15,0-3 0 0,-3 2-11 16,3 1 3-16,3-3 0 0,-3 6 0 0,4-7 8 0,-1 4 0 16,-2-9 0-16,-1 5 0 0,0-2 0 0,-4-7 0 0,4 4 0 15,-3-7 0-15,-4-3 9 0,3 6-9 0,4-3 12 16,-3-3-12-16,3 0 9 0,0-3-9 0,0 3 0 16,4-6 9-16,-4-4-9 0,3 1 10 0,4-10-10 0,4 7 10 15,0-14-10-15,-4 4 8 16,3-3-8-16,5-3 8 0,-1-3-8 0,0-1 0 0,0-2 0 15,-3 3 0-15,-1-1 0 0,-3-2 10 0,1 2-10 0,-5-2 10 16,1 3 1-16,-4-1 0 0,0-2 0 16,0 6 0-16,0-4 14 0,-4 4 3 0,5 9 1 0,-5-3 0 15,1 0-20-15,-1-3-9 0,-3 6 8 16,4 1-8-16,-1 5 9 0,-3-3-9 0,4 4 10 0,-4 2-10 16,0 1 0-16,0 3 0 0,0 6 0 0,0 0 0 15,0 0 0-15,0 0 0 0,-7 3 0 0,0 6 0 0,0 4-22 16,-4 6 2-16,0 3 1 0,-3 6 0 0,0-3 0 0,0 6 0 15,0 1 0-15,3-4 0 0,1 6 19 16,-1-2 0-16,8-4 0 0,-4 3 0 0,0-3 0 0,3 1 16 16,-3-4-4-16,3 0 0 0,1-6-12 0,-1 6 0 15,1-7 8-15,3-2-8 0,0 0 0 16,0 0 0-16,-4-7 0 0,4 0 0 0,0-9-13 16,0 0 1-16,0 7 0 0,0-7 0 0,0 0 12 15,4 6 0-15,3-3 0 0,-4 3 0 0,-3-6 0 0,7 3 8 16,1-3-8-16,-1 0 0 0,3 0 0 0,-3 0-16 15,4 0 2-15,-1 7 0 0,1-7 14 0,-4 3 0 0,0-3 0 16,0 9 0-16,0-9 0 0,0 7 0 0,-7-7 0 16,4 3 0-16,-4-3-24 0,7 6 2 15,0 0 0-15,-4-3 0 16,4 0-10-16,-7-3-3 0,8 4 0 0,-8-4 0 16,7 0-22-16,0-4-5 0,-4 1-1 0,8 3 0 15,-1 0 19-15,1-3 3 0,0 0 1 0,-4-3 0 16,0 0 7-16,0-1 1 0,3 7 1 0,1-3 0 15,-1-6 23-15,1 2 8 0,0-2 0 0,-1 0-9 0,1-1 9 0,-4-2 8 0,3 2-8 0,1-2 11 16,0 2-11-16,-4 1 0 0,-4-4 0 0,4 1 8 16,-3 2-8-16,-4 1 12 0,0 0-12 0,3-1 12 15,-6 1 16-15,3 3 3 0,-4-1 1 16,4 7 0-16,0-6-20 0,0 6-3 0,0 0-1 16,0 0 0-1,4-6-38-15,-4 6-8 0,0 0-2 0,-7 0 0 0,7 0 21 16,-7 0 4-16,0 3 1 0,-4 3 0 0,4 4 14 0,0-1 0 0,0 3 0 0,0 1 0 0,0-4 0 0,3 7 0 15,1-3 12-15,-1-1-12 0,1-2 37 0,3-4 1 16,0 0 0-16,0 4 0 0,0-10-22 16,3 3-5-16,-3-3-1 0,7 3 0 0,-7-3-10 15,7 0 0-15,0 0 0 0,0-3 0 16,7-4 0-16,-3 1-11 0,0-3 3 0,-1 2 0 0,1 1-2 0,3-6 0 16,-4 2 0-16,5 1 0 0,-1-1 2 0,-4 1 0 15,1 6 0-15,3-3 0 0,-7 6 8 16,4 0 0-16,-4 0 0 0,0 0-8 0,-7 0 20 0,7 0 5 15,0 9 1-15,-4 0 0 0,4 1-18 0,-3-1 0 16,-4 1 0-16,3-1 0 0,1 0 0 0,0-2 10 16,-4 2-10-16,7-3 8 0,-4 4-8 0,4-4 8 15,-3 0-8-15,3 1 8 0,-7-7-8 0,3 0 0 16,4 0 0-16,4 0 8 0,-4 0-8 0,0-4-11 0,4 1 3 0,-4-3 0 16,0 3 8-16,3-3 0 0,-3 3 0 15,4-4 0-15,0 1 0 0,-1 3 0 16,-6 0 8-16,-1 0-8 0,4 3 30 0,0 0 2 0,-3-4 0 0,3 1 0 15,3 6-4-15,1 1 0 0,0-4 0 0,-1 3 0 16,1 0-28-16,-4 0 0 0,3 0-13 0,5 0 4 16,-5 0 9-16,-3 1 11 0,4-4-3 0,-4 3 0 15,-4 0-8-15,-3-3 0 0,4 0 0 0,-4 0 0 16,0 0 8-16,0 0 0 0,0 0 0 0,0 0 0 16,0 0 13-16,0 0 3 0,0 0 0 0,0 0 0 15,7 3 1-15,0 0 1 0,-3 0 0 16,-4-3 0-16,3 0-16 0,4 3-10 0,4 0 12 0,-4 1-12 0,3-4 0 15,1 0 0-15,3 0 0 0,-3 0 0 16,3 0-20 0,-4 6-12-16,4-3-1 0,-3-3-1 0,0 0 34 0,-4-3 0 0,3 3 8 0,-3-6-8 15,-3 6 11-15,3-4-11 0,0-2 12 0,0 3-12 0,0-6 0 0,0 2-19 16,0-2 3-16,4-4-629 0</inkml:trace>
  <inkml:trace contextRef="#ctx0" brushRef="#br0" timeOffset="47024.84">28885 11094 899 0,'0'0'25'0,"0"0"7"0,0 0-32 0,0 0 0 0,0 0 0 0,0 0 0 16,0 0 25-16,0 0-1 0,0-6 0 0,0 6 0 15,0-3-11-15,4-3-2 0,-4-1-1 0,0-2 0 16,4 0 27-16,-4-1 6 0,3-2 1 0,4-1 0 15,-3 1-26-15,3-4-5 0,-4 3-1 0,4-5 0 16,0-1-3-16,0-3-1 0,4 0 0 0,0 0 0 16,-1 3 20-16,1 0 3 0,-1-3 1 0,-3 7 0 15,4-4-32-15,0 3 0 0,-4 1-8 0,0 2 8 16,3-3 8-16,-3 7 8 0,0-1 1 0,4 1 1 16,-1 0-7-16,1-1-2 0,0 4 0 15,-1 0 0-15,4-4 4 0,0 4 1 0,1 0 0 0,-1 3 0 0,0-4-14 0,0 1 0 16,0 0 0-16,4 3-10 0,-4 0 10 0,0-4 0 15,0 7 8-15,0 0-8 0,0 0 0 16,-3 0-10-16,-4 0 1 0,3 7 0 0,1-4-11 0,0 0-1 16,-4 0-1-16,0 3 0 15,0-3-11-15,0 4-3 0,0-4 0 0,0 3 0 16,-4 0 0-16,1-3 0 0,3 1 0 0,-7-4 0 16,4 3-44-16,-4-3-10 0</inkml:trace>
  <inkml:trace contextRef="#ctx0" brushRef="#br0" timeOffset="47327.21">29083 10427 1422 0,'0'0'31'0,"0"6"6"0,0-6 2 0,0 6 1 0,4 4-32 0,-1-1-8 0,4-6 0 0,0 6 0 15,4 1 16-15,-1-4 2 0,1 0 0 0,3 1 0 16,0-1-18-16,0-3-14 0,0 0 2 0,0 0 1 16,-3 0-9-16,0-3-3 0,-1 7 0 0,1-4 0 15,-4-3-1-15,-4 6 0 0,-3-6 0 0,7 6 0 16,-3 4 7-16,3-1 1 0,-3 1 0 0,-1-1 0 16,1 0 25-16,-4 1 6 0,0-1 1 0,0 4 0 15,0-4-16-15,3 1 0 0,-3-4 8 0,-3 3-8 0,3-9 0 16,-4 10 9-16,1-4-9 0,-1 0 8 0,-3 4-8 15,3-4-17-15,1-3 4 0,-1 6-365 16,-3 1-73-16</inkml:trace>
  <inkml:trace contextRef="#ctx0" brushRef="#br0" timeOffset="48339.14">29669 10655 990 0,'0'0'21'0,"0"0"5"0,0 0 1 0,0 0 1 0,0 0-28 0,0 7 0 0,0-1 0 0,0-6 0 0,3 6 32 0,-3-6 0 16,4 7 0-16,-4-7 0 15,3 3-52-15,1 3-9 0,3-3-3 0,0-3 0 16,-4 0 32-16,-3 0 0 0,7 0 0 0,-3 6 0 0,-4-6 0 0,7 0 0 16,-7 0 0-16,4 3 0 0,-4-3 25 0,3 0 11 0,-3 0 3 0,4 10 0 15,3-4 14-15,-4-3 3 0,1 4 1 0,-4 2 0 16,3-3-33-16,1 4-8 0,-1-1 0 0,-3 4-1 15,4-4 1-15,-1 4 0 0,4-7 0 0,-3 3 0 32,3-3-16-32,-3 1 0 0,-4 2 8 0,3-6-8 0,1 7 0 0,-1-1 0 15,1 1 8-15,-4-4-8 0,3 0 0 0,-3-6 0 0,0 6 0 0,4 4 0 16,-1-4 0-16,-3 3-8 0,0-9 8 0,4 7-13 16,-1-1 4-16,-3-6 1 0,0 0 0 0,0 0 0 15,7 3-10-15,-7-3-2 0,7 0 0 0,0 0 0 31,0-6-16-31,-3 3-3 0,3-4-1 0,-3-2 0 16,3-4-32-16,-4 1-6 0,4-1-2 0,-3-2 0 0</inkml:trace>
  <inkml:trace contextRef="#ctx0" brushRef="#br0" timeOffset="72116.23">6262 2566 850 0,'0'0'24'0,"0"0"6"0,0 0-30 0,0 0 0 0,0 0 0 0,0 9 0 0,-4-2 47 0,1 5 3 15,-1-2 1-15,-3 2 0 16,0-3 2-16,0 4 1 0,-4-4 0 0,4 1 0 0,0-1-38 0,0 4-8 16,4-4-8-16,-1-6 11 0,4-3 2 0,0 0 1 15,-3 10 0-15,6-1 0 0,1-3 3 0,-1-2 1 16,4-4 0-16,0 0 0 0,8 0 53 0,-1-4 10 15,3 4 3-15,4-6 0 0,-3 3 3 0,3-3 1 16,0-4 0-16,4 7 0 0,0 3-34 0,0 0-6 0,-1-6-2 16,1 3 0-16,0 3-19 0,-1-7-4 15,1 7-1-15,-4 0 0 0,4 0-11 0,0 0-3 0,-1 0 0 0,4-3 0 16,-3 0-8-16,7 3 0 0,0-6 9 0,-1 6-9 16,-2-3 0-16,-1 0 8 15,4 3-8-15,3 0 0 0,-10 0 0 0,3 0 9 16,0 0-9-16,-7-7 0 0,7 4 11 0,-10 3-11 15,0 0 10-15,-1 0-10 0,-3-6 11 0,-3 6-11 0,0-3 12 0,-1 3-12 16,1 0 9-16,-1 0-9 0,-6 3 0 0,-1 3 9 31,4-6-89-31,-7 0-19 0,0 0-3 0,0 0-821 0</inkml:trace>
  <inkml:trace contextRef="#ctx0" brushRef="#br0" timeOffset="74340.84">7863 1763 1220 0,'0'0'27'0,"0"0"5"0,0 0 2 0,0 0 0 0,0 0-34 0,0 0 0 0,0 0 0 0,0 0 0 0,0 0 58 0,0 0 5 16,0 0 1-16,0 0 0 15,0 0 3-15,0 0 1 0,0 0 0 0,0 0 0 0,-7 6-7 0,7-6-1 16,-3 10 0-16,-1-7 0 0,4-3-37 0,0 9-8 15,-3 4-2-15,3-4 0 16,0 1-13-16,0 15 0 0,3-6 0 0,-3 6 0 0,7-6 40 0,-3 9 6 16,-1-3 1-16,1 0 0 0,-1 3-29 15,1-6-6-15,3 3 0 0,-3 3-1 16,3 1-11-16,-4-1 12 0,8 3-12 0,-8 4 12 0,1 2-4 0,3 4 0 0,-4 0 0 16,1 6 0-16,-1-16-8 0,5 4-11 15,-5-4 3-15,-3 4 0 0,4-7 8 0,-1-3 0 16,-3 9 0-16,4-9 0 0,-1 7 0 0,-3-1 0 0,0-9 0 15,4 3 0-15,-4 0 0 0,0 0 0 0,3-6 0 16,-3 0 0-16,-3 3 0 0,3-13 0 16,0 1 0-16,0-4 0 15,0-6-23-15,0 0-2 0,0 0-1 0,0 0 0 16,0 0-35-16,-7-16-7 0,3 7-2 16,-3-13 0-16,4 0-21 0,-5-3-4 0,1-3-1 0,0 0 0 0,0-1 70 0,4 1 14 0,-8 0 2 0,1-3 1 15,3-7 9-15,-4 7 12 0,0-10-2 16,1 3-1-16,-1 1 43 0,1-1 9 0,3-3 2 0,0 3 0 15,3 4-11-15,-3 0-3 0,3-1 0 0,1 10 0 16,-1-3-26-16,4 3-6 0,-3-4-1 0,3 7 0 16,3-3 39-16,-3 3 7 0,4-9 2 0,-1 3 0 15,-3 0-52-15,4-1-12 0,-1 4 0 0,1 0 0 16,3-3 31-16,-3 12 3 0,3-6 1 0,3 10 0 16,-3-7-22-16,4 7-4 0,-1 2-1 0,5 1 0 0,-1 6-8 0,3-7 0 15,4 10 0-15,1 0-11 0,2 0 11 0,1 0-8 16,3 10 8-16,-10-7-8 0,3 3 32 15,-3 0 6-15,-1 4 2 0,-3 2 0 16,-3 4-51-16,0 0-9 0,-4 2-3 0,3 7 0 0,-10-3 39 0,4 3 8 16,-1-3 2-16,-3 7 0 0,-3-7-6 0,-1 0-2 15,-3-4 0-15,4 7 0 0,-4-9-10 0,-4 0 0 16,4-1 0-16,-7-2 0 0,3 6 0 0,-6-7 0 0,3 4 0 16,-4 0 0-16,0 3 0 0,-3-4 0 0,3 10 0 0,1 4 0 15,-1-4 0-15,4-3 0 16,0 3 0-16,3-7 0 15,4 14-49-15,7-7-12 0,0 0-3 0,4-3 0 16,3-10-153-16,7-5-31 0,18 2-7 0,-1-15-1 0</inkml:trace>
  <inkml:trace contextRef="#ctx0" brushRef="#br0" timeOffset="75012.25">8417 2745 1792 0,'0'0'51'0,"-3"-7"10"0,3-2-49 0,0 6-12 0,0-13 0 0,0 7 0 0,-4-10 87 0,4 3 14 16,4 4 3-16,-1-7 1 0,1 0-14 0,3 3-3 15,-4-2-1-15,1 2 0 0,3-3-70 0,-3 0-17 16,-4-3 0-16,3-6 0 0,-3 6 55 0,0-3 7 16,0 0 2-16,0 3 0 15,-3-3-72-15,-5 0-15 0,5 6-2 0,-4 0-1 0,3 4 26 0,-3 2 0 16,0 4 0-16,0-4 11 0,0 4-3 0,4 6 0 15,-4-4 0-15,7 7 0 0,0 0 4 0,0 0 1 0,-8 0 0 0,8 0 0 16,0 0-13-16,0 0 0 0,0 0 0 0,8 7 0 31,-1-1-48-31,7 3-13 0,0 1-3 0,0-1 0 0,7 0 64 0,0 1 15 0,0-1 1 0,1 7 1 16,-1-4-27-16,0 4-6 16,0 3 0-16,0 3-1 0,-3 0 17 0,0 3 0 0,-4-3 0 0,0 6 0 15,-4-6-11-15,1 0 2 0,0 0 0 0,-4 0 0 16,-4-6 9-16,4 2 12 0,-3-2-2 0,-1-3-1 15,1 2-27-15,-1-5-6 0,4-7 0 0,-3 3-1 16,3-3 40-16,0-3 8 0,0 0 1 0,0-3 1 16,4-3-25-16,-4-4 0 0,3-2 0 0,1-4 0 15,-1 7 0-15,1-7 0 0,-4-3 0 0,4 10 0 16,-1-1 0-16,-3-2 0 0,-3-4 0 0,3 10 0 16,0 0 0-16,-7 6 0 0,3-10 0 0,1 10 0 0,3 0 0 15,0 7 0-15,0-4 0 0,-3 3 0 0,-1-3-13 16,1 0-8-16,-1 4-2 0,1-1 0 15,-1 3 15-15,1-3 8 0,-1 4-10 0,1-1 10 0,-1-2 16 0,1 2 10 16,0-9 2-16,-4 0 0 0,3 3-28 0,1-3 0 16,-1 0 0-16,1 0 0 15,-1 0-46-15,1 0-14 0,-4-3-4 0,0-3 0 16,3 6-25-16,1-3-6 0,-1-4-1 0,4 7-780 0</inkml:trace>
  <inkml:trace contextRef="#ctx0" brushRef="#br0" timeOffset="75151.14">8968 2190 615 0,'0'0'13'0,"0"0"3"0,-11 6 1 0,4-3 1 0,3 3-18 0,1 4 0 0,-4-7 0 0,3 3 0 16</inkml:trace>
  <inkml:trace contextRef="#ctx0" brushRef="#br0" timeOffset="75672.45">9098 2425 1728 0,'0'0'38'0,"0"0"8"0,0 0 2 0,0 0 0 16,4 6-39-16,-4-6-9 0,0 0 0 0,0 0 0 0,0 0 38 0,3 6 6 0,4-3 0 0,0 7 1 0,0-1-21 15,4 1-4-15,-4 8 0 0,0-14-1 0,0 5 9 0,0 4 3 16,0-10 0-16,-3 6 0 0,3 1-9 0,-7-10-2 16,3 9 0-16,-3-9 0 0,7 12-5 0,-7-12-2 15,4 10 0-15,-4-10 0 0,0 0 19 0,0 0 3 0,0 0 1 16,0 0 0-16,0 0-14 0,0 0-2 15,0 0-1-15,0 0 0 0,0 0-8 0,0 0-2 16,3 6 0-16,5-6 0 0,-5 0 24 0,4-6 5 16,-3 0 1-16,3 2 0 0,-4-8-11 0,1 3-3 0,-1-1 0 0,1 1 0 15,-1-1-25-15,1 1 0 0,3-1 0 0,0 1 0 16,-4 0 0-16,5-1 0 0,-1 1 0 16,0-1 0-16,3 1 0 0,-3 6 0 0,4 0 0 15,-1-3 0-15,1 2 0 0,3 1 0 0,-3 0 0 0,-1 0 0 16,4 3 0-16,1 0 0 0,-5 6 0 15,4-3 0-15,0 7 0 0,0-7 0 0,1 6 0 0,-1-6 0 16,-4 7 0-16,1-1 0 0,-1 10 0 0,1-3 0 16,0 3 0-16,-4-10 0 0,3 4 0 0,-3-1 0 15,-3 1 0-15,3 2 0 0,-4 1 0 0,4-7 0 16,-3 4 0-16,-1-4 0 0,5-2 0 0,-5-1 0 0,1 3 0 16,-1-6 0-16,1-3 0 0,-4 0 0 15,3 0-157-15,4-3-37 0,4-6-7 0,-1-1-2 16</inkml:trace>
  <inkml:trace contextRef="#ctx0" brushRef="#br0" timeOffset="76331.86">10029 2487 1497 0,'0'0'32'0,"0"-9"8"0,0 0 0 0,0-1 4 0,0 1-36 0,0-1-8 0,-3 1 0 0,3 3 0 16,-4-7 53-16,1 4 9 15,-1-1 2-15,-3 1 0 0,0 6 0 0,0-7 0 0,0 10 0 0,-3 0 0 16,-1 0 5-16,0 10 2 0,1-10 0 0,-4 9 0 16,0 1-11-16,-1-4-3 0,1 3 0 0,0 4 0 0,0-4-45 0,4 4-12 15,-5-7 0-15,5 7 0 0,-1-4 0 0,4 0 0 16,0 10 0-16,0-3 0 0,4 0 0 0,-1 2 0 15,4-8 0-15,0 6 0 16,4 2 0-16,-1-5 0 0,4-1 0 0,0 7 0 16,4-6 0-16,-1-1 0 0,8 1 0 0,-4-4 0 0,4 1 0 15,-1-4 0-15,1-3 0 0,3 3 0 0,-3-6 53 0,0 0 9 16,-1-6 2-16,-3 3 0 0,4-3-52 0,-4-4-12 16,0 1 0-16,0-1 0 0,4-2 0 0,-1 6 0 15,-2-10 0-15,-5 0 0 0,4 4 0 0,-3 2 0 0,-4-5 0 16,0 2 0-1,0-3-48-15,0 4-13 0,-3-1-3 0,-1-2 0 0,1 2 52 0,-1 1 12 16,-3 8 0-16,0 4 0 0,0 0 0 0,4-9 0 0,-1 0 0 16,-3 9 0-16,4 9 0 0,-1-9 0 15,1 9 0-15,-1-2 0 0,4 2 0 0,1 1 0 0,-1 2 0 0,0-2 0 16,0 2 0-16,3-3 0 0,-3 1 0 0,0-1 0 16,4 7 0-16,0-7 0 0,-4 1 0 15,0-4 0-15,3 0 0 0,-3 7 0 0,4-10 0 16,-4 3 0-16,0-3 0 0,0-3 0 0,0 7 0 0,-3-7 0 15,-4 0-54-15,7 0-8 16,-4-7-2-16,-3 7-614 0,4-9-123 0</inkml:trace>
  <inkml:trace contextRef="#ctx0" brushRef="#br0" timeOffset="76481.71">10245 2190 1709 0,'-11'-10'48'0,"11"10"12"0,-3 0-48 16,3 0-12-1,-4 0 0-15,4 0 0 0,0 0 20 16,-7 0 1-16,7 0 1 0,0 0 0 0,0 0-120 16,0 0-24-16,0 0-5 0,0 0-1 0</inkml:trace>
  <inkml:trace contextRef="#ctx0" brushRef="#br0" timeOffset="77898.11">10654 2356 1920 0,'0'0'102'0,"0"0"-30"0,0 0-7 0,0 0-1 16,0 0 0-16,0 0 0 0,0 0 0 0,0 6-51 0,0 7-13 0,-4 2 0 0,4 1 0 0,0 3 54 15,0 3 8-15,4 0 2 0,-1 6 0 0,1 0-52 16,3 3-12-16,0-5 0 15,4 2 0-15,-4 6 0 16,3-9 0-16,1 7 0 0,3 5 0 0,-3 7 54 0,-1 0 8 0,-3 0 2 0,4 0 0 0,-1-6-52 31,-3-1-12-31,4 1 0 0,-4-1 0 0,-3-5 0 0,3-4 0 0,-4 6 0 16,1-2 0-16,-1-1 0 0,1-3 0 16,-1-3 0-16,-3-3 0 0,4-6 0 0,-4-6 0 0,3-1 0 0,-3-9 0 0,0 0 0 15,0 0 0-15,0 0 0 0,4-9 0 0,-4-4 0 16,0-12 0-1,0 0 0-15,-4-3 0 0,-3-1 0 0,0-5 0 16,0-1 0-16,-3-2 0 0,-1-1 0 0,-3 1 0 16,3-7 0-16,1 0 0 0,-1 0 0 0,1-9 0 0,-1 12 0 0,0 3 0 0,8-3 0 15,-4 7 0-15,3-1 0 0,1 1 0 0,3-4 0 16,0 7 0-16,0 0 0 0,3-4 0 0,1 7 0 16,-1-3 0-16,4 2 0 0,4 1 0 0,-4 0 0 15,4 9 0-15,-1 0 0 0,1 4 0 0,-1 5 0 16,1 1 0-16,3 6 0 0,-3 3 0 0,-1 3 0 15,4 3 0-15,-3 3 0 0,3 7 0 0,-3 3 0 16,-1 3 0-16,-3 0 0 0,0 3 0 0,-3-6 0 16,-4 0 0-16,0-1 0 0,0 1 0 15,0 3 0-15,-4-9 0 0,4 2 0 0,-3 1 0 0,-1 0 0 16,1-4 0-16,-4 4 0 0,3-10 0 0,-3-3 0 16,0 7 0-16,0-4 0 0,-4-6 0 0,4 3 0 15,4 3 0-15,3-6 0 0,0 0 0 0,0 0 0 16,0 0 0-16,0 0 0 0,0 4 0 0,3 2 0 15,1 0 0-15,3 0 0 0,0 1 0 0,4-1 0 0,3-3 0 0,-4 3 0 16,4-3 0-16,0-3 0 16,1 7 0-16,-1-14 0 0,0 7 0 0,0-3 0 15,-3-3 0-15,3-3 0 0,-4-4 0 0,1-3 0 0,3-2 0 16,-4 2 0-16,5-9 0 0,2 6 0 0,-3-9 0 0,4 3 0 0,0-7 0 0,-4-5 0 16,3-1 0-16,-3 0 0 15,1-2 0-15,-1 8 54 16,-4 4 8-16,1-6 2 0,-1 2 0 0,-2 4-52 0,-1 0-12 0,-4 0 0 0,1-1 0 0,-4-2 0 15,0 6 0-15,0-6 0 0,-4 2 0 16,1 4 0-16,-1 3 0 0,-3 0 0 16,0 4 0-16,3-1 0 0,-3 9 0 0,0 1 0 0,0 0 0 0,4 5 0 15,-4-2 0-15,7 6 0 0,-7 0 0 0,3 0 0 16,-3 10 0-16,3-1 0 0,-3 10 0 0,4 9 0 16,-4 3 0-1,3 1 0-15,4 2 0 0,-3 1-48 0,3 5-13 0,3-8-3 0,-3 5 0 16,4-8 52-16,3 5 12 0,-4-9 0 0,4 13 0 0,-3-4 0 15,3 4 0-15,0-4 0 0,4 4 0 0,-4 0 0 16,3-10 0-16,1 3 0 0,0 1 0 0,-1-1 0 16,1-6 0-16,3 0 0 0,-4-3 0 0,4-3 0 15,1-3 0-15,-5-1 0 0,1-2 0 0,3-1 0 16,-4-2 0-16,1-1 0 0,3-6 0 0,-3-3 0 16,3 0 0-16,0 0 0 0,-3-3 0 0,3-3 0 15,-4-4 0-15,1-2 0 0,-1-1 0 0,1-5 0 16,0-1 0-16,-1 0 0 0,-3-6 0 0,0 9 0 15,0-6 0-15,-3 7 0 0,-1-7 0 0,1 0 0 0,-1 3 0 0,-3 0 0 16,0 0 0-16,0 7 0 16,0-7 0-16,0 6 0 0,0 4 0 0,-3 0 0 0,-1 2 0 15,1 4 0-15,3 3 0 0,-4-6 0 0,4 6 0 0,-10 0 0 0,3 6 0 0,0-3 0 16,-4 10 0 0,4-10 0-16,-4 3 0 0,-3 0 0 0,4 4 0 15,3-1 0-15,-4 7 0 0,8 3 0 0,-1 3 0 0,0 0 0 0,1 3 0 16,3-3 0-16,0 0 0 0,0 0 0 0,3-7 0 0,5 4 0 15,-1-3 0 1,3-4 0-16,1 1 0 0,-1-1 48 16,1-2 13-16,0-4 3 0,3 0 0 0,0 4-52 0,0-10-12 0,0 0 0 0,4 3 0 15,-1-3 0-15,1-3 0 16,-1 3 0-16,1-7 0 0,3 4-48 0,-3 0-13 0,0-3-3 16,-4 0 0-16,-4-1-256 0,1 4-51 0,-4-6-10 0,-4-7-3 0</inkml:trace>
  <inkml:trace contextRef="#ctx0" brushRef="#br0" timeOffset="80174.47">12520 2083 2176 0,'-10'-3'102'0,"-5"-3"-30"0,5 6-7 0,-4-4-1 15,3-2 0-15,1 6 0 0,-1 6 0 0,4 4-51 16,-4 2-13-16,1-2 0 0,3 2 0 0,-4 1 0 16,0 6 0-16,4-7 0 0,0 10 0 0,4 6 0 15,-1 4 0-15,4 5 0 0,4-2 0 0,-1 9 0 16,4 0 0-16,0-4 0 0,4-2 0 0,0-3 0 16,-1-10 0-16,1 3 0 0,3-3 0 0,0-6 0 15,0-10 0-15,4 7 0 0,-1-7 0 0,1-6 0 16,3 4 0-16,0-4 0 0,1-3 0 0,2-3 54 15,-3 3 8-15,4-7 2 0,-4-2 0 0,0 6-52 16,4-13-12-16,-4 7 0 0,1-10 0 0,-5 0 0 0,1-3 0 16,-1-3 0-16,-2 0 0 0,-5 3 0 0,1-6 0 0,-1 6 0 0,-6 3 0 15,-1 3 0-15,1 4 0 16,-4-1 0-16,3 7 0 0,-3 6 0 0,0 0 0 0,0 0 0 0,0 13 0 0,-3 2 0 31,3 1 0-31,0 3 0 0,0 3 0 0,0 0-48 0,0 0-13 0,3 0-3 0,1-4 0 0,3 1 52 31,-4-3 12-31,5 0 0 0,-1-4 0 0,0-6 0 0,0 4 0 0,0-10 0 0,0 0 0 0,3 0 0 16,-3 0 0-16,4-10 0 0,0 4 0 0,-1 3 48 16,1-6 13-16,3-1 3 0,-3 4 0 15,-1-4-52-15,4-2-12 0,-3-1 0 0,-4 4 0 0,0-7 0 16,0 1 0-16,0 2 0 0,-7-6 0 0,4 7 0 16,-4-4 0-16,-4 0 0 0,0 4 0 0,-3-1 54 15,0-6 8-15,0 10 2 0,0 3 0 0,-3-7-52 16,-1 10-12-16,1-3 0 0,-1 6 0 0,0-3 0 15,1 3 0 1,-4 0 0-16,3 3 0 0,0 3-48 0,4-3-13 0,-3 10-3 0,3-10 0 0,0 0 52 16,0 3 12-16,7-6 0 15,0 0 0-15,0 0-105 0,0 0-19 0,0 0-3 0,0 0-1 0,0 0 52 16,7-3 9-16,0 0 3 0,3-3 0 0,1 0 51 16,3-4 13-16,0-6 0 0,4 13 0 0,-4-6 0 15,0-1 0-15,0 1 0 0,0 0 0 0,-3 6 48 0,-1-1 13 16,1-5 3-16,-4 9 0 0,0-6-52 0,0 6-12 15,0 0 0-15,0 0 0 0,0 0 0 0,-3 6 0 0,3-3 0 16,0 3 0-16,4 4 0 16,-1-1 0-16,4 7 0 0,0-4 0 0,0 7 0 0,4 3 0 15,0 3 0-15,-4-6 0 0,0 3 0 0,0-3 0 0,-3 0 0 0,-1 6 0 0,-3-6 0 16,0 3 0 0,0-7 0-16,-3 1 0 0,-4 0 0 0,0-4 0 0,-4-2 0 0,1-1 0 15,3-3 54-15,0-6 8 0,0 0 2 0,0 0 0 0,0 0-52 31,0 0-12-31,0 0 0 0,0 0 0 0,-4-9 54 0,4-1 8 16,0 1 2-16,0-16 0 0,4 9-52 0,-1-9-12 0,1 0 0 0,-1 3 0 0,5-6 0 16,-1 6 0-16,0 0 0 0,0 6 0 0,0 1 0 15,0 2 0-15,0 7 0 0,0-7 0 0,-4 4 0 16,5 9 0-16,-1-3 0 0,-4 3 0 0,4 0 0 16,0 3 0-16,-3-3 0 0,3 9 0 0,0-2 0 15,0 2 0-15,0 0 0 16,0 4 0-16,-3-1 0 0,3-2 0 0,-4 2 0 15,4 1 0-15,-3-4 0 0,-1 4 0 0,1-4 0 0,-4 1 0 0,3-1 0 16,-3-9 0-16,0 0 0 0,0 9 0 0,4-2 0 16,-4 2 0-16,0-9 0 0,0 0 0 0,0 0 0 15,0 0 0-15,3-9 0 0,1 2 0 0,3-2 0 16,-4 0 0-16,5-10 0 0,2 0 0 0,-3 3 0 16,7-6 0-16,-3 4 0 0,3-1 0 0,-3-3 0 15,6 9 0-15,-6-6 0 0,3 7 0 0,-4 3 0 16,-2-1 0-16,2 7 0 0,-3 3 0 0,0 0 0 15,4 0 0-15,-4 3 0 0,0 3 0 0,-4 4 0 0,4-1 0 16,1 7 0-16,-5-7 0 0,4 4 0 0,0-4 0 16,0 7 0-16,0-4 0 0,0 1 0 15,0-4 0-15,4 1 0 0,0-1 0 0,-1 4-48 0,4-10-13 16,-3 6-3-16,-1-6 0 0,1 7 52 0,0-10 12 0,-4 6 0 16,0-6 0-16,0 0 0 0,0 0 0 15,0-6 0-15,3 3 0 0,-2-4 0 0,-1-2 0 16,3 3 0-16,-3-7 0 0,4 1 0 0,-1-7 0 0,1 0 0 15,-4 0 0-15,4-3 0 0,-1 3 0 16,1-6 0-16,-4 7 0 0,0 2 0 0,0 0 0 0,0 4 0 0,-3 2 0 16,-1 4 0-16,1-3 0 0,-4 9 0 0,0 0 0 0,0 0 0 15,0 0 0-15,0 0 0 0,3 9 0 16,4 7 0-16,-3-7 0 0,-1 7 0 0,4 3 0 0,-3-1 0 16,3 1 0-16,-4 6 0 0,4-12 0 0,0 9 0 15,4-10 0-15,-4 4 0 16,4 0 0-16,-4-4 0 0,0 1 0 0,0-1 0 0,0-2 0 0,0 2 0 15,-3-2 0-15,3-1 0 0,-4 7 0 0,1 3 0 16,3-10 0-16,-4 7 0 0,1-4 0 0,-1 4 0 16,1-7 0-16,-1 10 0 0,1-3 0 0,-1-1 0 15,1-2 0-15,-4 3 0 0,3-1 0 0,-3 4 0 16,4-6 0-16,-4 2 0 0,3-2 0 0,-3 6 0 16,0 0 0-16,4-4 0 0,-4 4 0 0,0 0 0 15,0-7 0-15,0 1 0 0,0 6 0 0,0-7 0 16,0 1 0-16,0-4 0 0,0-2 0 0,0 2 0 15,0-9 0-15,0 0 0 0,0 0 0 0,0 0 0 16,0 0 0-16,0 0 0 0,-7-6 0 0,3-1 0 0,1 4 0 16,-1-12 0-16,1-4 0 0,-1 0 0 15,-3 0 0-15,4-3 0 0,-4-3 0 0,0 3-54 0,0-6-8 16,0 0-2-16,-1 6 0 0,1-3 52 0,0 6 12 16,0-6 0-16,4 0 0 0,-4 0 0 0,0 0 0 15,3-4 0-15,-3 1 0 0,4 0 48 0,-5 6 13 0,5-6 3 0,-1-1 0 16,4 1-52-16,0 0-12 0,0 3 0 0,4 3 0 0,-1-6 54 31,1 12 8-31,3-9 2 0,0 6 0 0,0 7-52 0,4-1-12 0,-4 4 0 0,3-1 0 16,-3 4 0-16,4 3 0 0,0 0 0 0,-1 3 0 0,-3 0 0 15,4 0 0-15,-4 3 0 0,0 6 0 0,0-6 0 16,0 7 0-16,0-1 0 0,-3 4 0 0,-1-4 0 16,1 10 0-16,-1-3 0 0,-3 3 0 0,0-7 0 15,-3 10 0-15,-1-6 0 0,1 2 0 0,-1 1 0 16,-3-6 0-16,0 9 0 0,-4-10 0 0,4 1 0 15,-3 6 0-15,3-10 0 0,-4 7 0 0,4-10 0 16,-3 0 0-16,2 4 0 0,5-7 0 0,-4 6-48 16,3 1-13-16,4-10-3 15,0 9 0-15,4 0-51 0,-1-2-10 0,1-1-3 0,3 0 0 16,4 1 0-16,-1-7 0 0,1-7 0 0,-1 1 0 0,4 0 52 16,1-1 9-16,-1-2 3 0,-4 0 0 0,4-4 51 15,0 4 13-15,1 2 0 0,-5-2 0 0,4 3 48 16,-3-4 13-16,-1 7 3 0,1-3 0 0,0 3 0 15,-4 0 0-15,3 3 0 0,1 0 0 0,-1 3-52 16,1 0-12-16,0 0 0 0,3 0 0 0,0 0 0 0,0 7 0 16,0-7 0-16,4 0 0 0,-1-3 0 15,1 6 0-15,-4-3 0 0,4-3 0 16,3 0 54-16,-4 0 8 0,5 0 2 0,-5 0 0 0,1-9 0 0,0 6 0 0,-1 0 0 0,-3-10 0 16,0 4-52-16,1-1-12 15,-1-2 0-15,-4-1 0 0,1 1 54 0,-1-4 8 16,-3 0 2-16,4 4 0 0,-4-4-52 0,0 4-12 0,-3-1 0 0,-1 1 0 0,-3 2 54 15,0 1 8-15,0 3 2 16,-7-4 0-16,0 4-52 0,-3 3-12 0,-1-4 0 0,-3 4 0 16,0 3 0-16,-4 0 0 0,0 0 0 0,-3 0 0 0,4 0 0 15,-5 3 0-15,1 4 0 16,0-7 0-16,0 9 0 0,3-6 0 0,-3 4 0 0,0 2 0 16,3 7 0-16,1-7 0 15,-1 0 0-15,0 7 0 0,4 3-100 0,0 0-22 0,4-7-5 0,3 7-1 0</inkml:trace>
  <inkml:trace contextRef="#ctx0" brushRef="#br0" timeOffset="81860.02">14898 2149 2176 0,'0'12'0'0,"-4"1"0"0,4 3 0 0,0-7 0 15,4 7 0-15,-4 3 0 0,3-4 0 0,-3 7 0 16,4 0 0-16,-1 0 0 0,1-3 0 0,-1 6 51 16,1-3 10-16,0 0 3 0,-4 0 0 0,3-10-52 15,-3 1-12-15,0-4 0 0,4 1 0 0,-4-1 54 16,0-9 8-16,0 0 2 0,0 0 0 0,0 0-52 15,0 0-12-15,0-9 0 0,3-1 0 0,1 1 54 16,-1-10 8-16,1 0 2 0,6-3 0 0,-3-9-52 16,7-4-12-16,1 13 0 0,-5-9 0 0,4 6 0 0,0 3 0 15,0 3 0-15,1 4 0 0,-1 5 0 16,-4-5 0-16,4 8 0 0,-3 4 0 0,-4-6 0 0,4 9 0 16,-4 0 0-16,-4 0 0 0,4 0 0 0,-7 0 0 0,7 0 0 0,-3 9 0 0,3-6 0 31,0 0 0-31,-4 7 0 0,5-1 0 0,-1 1 0 0,0-4 0 0,0 6 0 0,0 4 0 15,0-6 0-15,0 2 0 0,-4 4 0 0,4-1 0 0,0-2 0 16,1 3 0-16,-5-1 0 0,4-2 0 0,0 3 0 16,-3-4 0-1,3 1 0-15,-4 2 0 0,1-5 0 0,3-7 0 0,-4 3 0 16,1-3 0-16,3 0 0 0,0-6 0 0,-3 3 0 0,3-3 0 0,3 0 0 16,-3 0 0-16,4 0 0 0,-4 3 0 0,7-7 0 15,-3 4 0-15,-1-3 0 16,-3-3 0-16,4 2 0 0,-1-2 0 0,-3 0 0 0,1-1 0 0,-1-6 0 15,0 13 0-15,-4-6 0 0,1-1 0 0,-1 1 0 16,1 0 0-16,-4 2 0 0,0-2 0 0,0 0 0 16,0-4 0-16,0 7 0 0,0 0 0 0,-4-4 0 15,4 1 0-15,-3-7 0 0,3 13 0 0,-4-3 0 16,1-4 0-16,3 10 0 0,-4 0 0 0,4 0 0 16,-3 0 0-16,3 0 0 0,-7-6 0 0,7 6 0 15,-8 0 0-15,5 0 0 0,3 0 0 0,-7 6 0 16,0-6 0-16,0 10 0 0,0-10 0 0,3 9 0 15,1 7 0-15,-1-4 0 0,4 4 0 0,0 0 0 16,4 2 0-16,-1 1 0 0,1 6 0 0,3-12 0 16,0 9 0-16,3-7 0 0,-3 4 0 0,4-3 0 0,0-3 0 15,-1-1 0-15,1-3 0 0,-1 1 0 16,4-1 0-16,1 1 0 0,-1-10 0 0,0 0 0 0,0 0 0 16,0-10 0-16,0 7 0 0,0-6 0 0,-3-1 0 15,3 1 0-15,-3-7 0 0,-1 4 0 0,-3-4 0 16,0-3 0-16,0 4 0 0,0-1 0 15,-3 3 0-15,3-2 0 0,0 2 0 0,-3 4 0 0,-1 2 0 0,4-2 0 16,-3 9 0-16,-4 0 0 0,0 0 0 0,7 0 0 16,-4 3 0-16,4 3 0 15,-3 1 0-15,-1 5 0 0,4-2 0 0,-3 5-48 0,3-2-13 0,-4 9-3 0,1-13 0 16,3 7 52-16,-3-4 12 0,-1-2 0 0,1 2 0 16,-1-2 48-16,1-4 13 0,-4 0 3 0,0-6 0 15,0 0-52-15,0 0-12 0,0 0 0 0,0 0 0 16,0 0 0-16,7-6 0 0,0 6 0 0,-4-6 0 0,4-4 0 15,-3 1 0 1,3-4 0-16,0 1 0 0,0-7 0 0,0 0 0 0,4 0 0 0,-4 7 0 0,3-7 0 16,1 3 0-16,-4 1 0 0,4 2 0 0,-4 4 0 15,3 3 0-15,-3-1 0 0,0 4 0 16,-3 3 0-16,3 0 0 0,0 0 0 0,-3 10 0 0,-1-4 0 16,4 3 0-16,-3 10 0 0,-1-6 0 0,4 8 0 15,0-2 0-15,-3-6 0 0,3 9 0 0,0-10 0 16,0 4 0-16,0 0 0 0,4-10 0 0,-4 3 0 15,3 1 0-15,-3-7 0 0,4 0 0 0,-4-3 0 16,4 0 0-16,-4 0 0 0,3 0 0 0,1-3 0 16,-4 0 0-16,3-3 0 0,1-1 0 0,0-2 0 15,3-1 0-15,-4 1 0 0,1-4 0 0,3 1 0 16,-3-4 0-16,-1-3 0 0,1 7 0 0,-1-10 0 0,1 3 0 16,-1-3 0-16,-3-3 0 0,1 0 0 0,-5 6 0 15,1-15 0-15,-4-1 0 0,0-6 0 0,-4 1 0 16,1-1 0-16,-1-3 0 0,-3 0 54 0,3 0 8 15,-3 10 2-15,0 2 0 0,4 10-52 0,-1 1-12 16,1 8 0-16,-1 4 0 0,1-1 0 0,3 1 0 0,0 9 0 0,0 0 0 0,0 0 0 31,0 0 0-31,-4 9 0 0,1 1 0 0,-1-1-48 16,4 7-13-16,-3 6-3 0,3 0 0 0,3 6 52 0,1 6 12 0,-1 1 0 0,1-1 0 0,-1-2 0 16,1 2 0-16,3 1 0 0,-4-7 0 15,4 0 0-15,0 0 0 0,0-3 0 0,-3-3 0 0,0 0 0 16,-1-3 0-16,-3 6 0 0,0-6 0 0,0 0 0 15,0-4 0 1,-3-2 0-16,-1-1 0 0,0-2-54 0,-3-7-8 0,0 3-2 16,0-6 0-16,-3 0 0 0,3 0 0 0,-4-9 0 0,-3 3 0 0,3-4 0 15,-3-2 0-15,4 5 0 0,-1-2 0 0,1 0 52 16,2-1 12-16,1 1 0 0,0 6 0 0,4 0 48 16,3 3 13-16,0 0 3 0,0 0 0 0,0 0 51 15,0 0 10-15,0 0 3 0,0 0 0 0,3-7-103 16,4 4-25-16,0 3 0 0,8-6 0 0,-1 3 56 15,0-4 7-15,3-2 1 0,5 0 0 0,-1 9-52 16,0-16-12-16,4 7 0 0,-1-1 0 0,1 1-48 16,3-7-13-16,0 3-3 0,1 1 0 0,-1-1-153 15,-3 1-31-15,-4 2-7 0,0-5-1 0</inkml:trace>
  <inkml:trace contextRef="#ctx0" brushRef="#br0" timeOffset="85210.01">17427 2161 1664 0,'-21'-6'102'0,"3"0"-30"0,-6 3-7 0,3-4-1 0,-4 7 0 0,4 0 0 0,-4 0 0 0,0 7 0 15,1-4 0-15,2 3 0 0,-2 0 0 0,-1 4 0 16,4-1 0-16,-4 1 0 0,4-1 0 0,0 10-51 15,3 0-13-15,1 3 0 0,-1 0 0 0,7 3 0 16,-3 0 0-16,7 0 0 0,0 0 0 16,7 0 0-16,0-3 0 0,4-3 0 0,-1 3 0 0,8-4 54 15,3-5 8-15,-4 0 2 0,8-1 0 0,0-2-52 32,-1-4-12-32,5-3 0 0,-1-3 0 0,0 0 0 0,4-6 0 0,-4-4 0 0,0 4 0 0,-3-10 0 15,3-3 0-15,0 1 0 0,-3-1 0 0,-4-3 0 16,0-3 0-16,0 3 0 0,-4-3 0 0,1 3 0 15,0 0 0-15,-4 0 0 0,-4 9 0 0,1-5 0 16,-1 5 0-16,-3 1 0 0,0 5 0 0,0 4 54 16,0 3 8-16,0 0 2 0,0 0 0 0,0 0-103 15,0 0-20-15,-3 3-4 0,-4 7-1 0,3 2 52 16,4 7 12-16,-3 0 0 0,3 6 0 0,3-3 0 16,1 3 0-16,-1 0 0 0,4-3 0 0,0 0 0 15,4-3 0-15,-1 3 0 0,1-13 0 0,0 7 0 16,3-4 0-16,-4-2 0 0,1-4 0 0,3-3-54 15,-3 0-8-15,-1-3-2 0,4-3 0 0,-3 0 52 0,-4-6 12 0,4-4 0 16,-4 0 0-16,0 4 0 16,0-10 0-16,0 7 0 0,0-7 0 0,0 0-54 0,-4 0-8 15,4-6-2-15,-3 3 0 0,3 3 103 0,-3 7 20 16,-1-10 4-16,1 9 1 0,-4 4 0 0,0 0 0 0,3-4 0 0,-3 7 0 16,0 6-52-1,0 0-12-15,0 0 0 0,0 0 0 0,0 0 0 0,0 0 0 16,0 0 0-16,0 9 0 0,4 4 0 0,-1-4 0 0,-3 4 0 0,4-1 0 0,-1 4 0 15,1-4 0-15,-1 7 0 0,-3 3 0 0,4-6 0 16,-4 3 0-16,0-4 0 16,3 1 0-16,-3-7 0 0,0 7 0 0,0-3 0 0,0-4 0 0,0 0 0 15,0-5 0-15,0-4 0 0,0 0 0 0,0 0 0 16,0 0 0-16,0 0 0 0,0 0 0 0,0 0 0 16,4-4 0-16,-4-5 0 0,3 0 0 0,4-10 0 15,-3 0 0-15,3 0 0 0,0-3 0 0,0 0 54 16,4-3 8-16,-4 6 2 0,3 7 0 15,1-10-52-15,0 9-12 0,-1 4 0 0,1 0 0 0,-4-1 0 16,0 10 0-16,0 0 0 0,3 3 0 0,-2 4 0 16,-1 2 0-16,3 4 0 0,-3 2 0 0,4 4 0 15,-1 0 0-15,-3 6 0 0,4-3 0 0,0-3 0 16,-1-4 0-16,1 1 0 0,-1-7 0 0,1 7 0 16,0-3 0-16,-1-13 0 0,-3 9 0 0,4-9-48 15,-1 0-13-15,-3 0-3 0,4 0 0 0,0 0-51 16,-4-9-10-16,7 9-3 0,-4 0 0 0,1 0-153 15,3 0-31-15,0 0-7 0,0 0-1 0,4 0 103 0,0 0 20 16,-4 0 4-16,3 0 1 0,-3 0 153 16,-3-10 39-16,0 10 0 0,-1-3 0 15,-3-3 146-15,0 6 37 0,0 0 7 0,-3-3 2 0,3-4 0 0,-4-2 0 16,1 6 0-16,-1-10 0 0,1 1-103 0,-4-1-20 0,3-2-4 0,-3-1-1 16,0-3 0-16,0 0 0 0,0 0 0 0,0 1 0 15,0 2-51-15,0 7-13 0,-3-7 0 0,-1 7 0 0,1 2 0 31,-4 4 0-31,0-3 0 0,0 6 0 0,0 0 54 0,-4 6 8 16,1 4 2-16,-1-4 0 0,-3 6-52 31,0 4-12-15,3 0 0-16,1 12 0 0,-1 0 0 0,4 7 0 0,3-7 0 0,4-3 0 0,0-13 0 16,4-2 0-16,-1-4 0 0,5-3 0 0,2-3 54 15,-3 0 8-15,4 0 2 0,-4-3 0 0,3-3-52 16,-3 6-12-16,0-10 0 0,1 10 0 0,-5-9 0 15,1 6 0-15,-4 3 0 0,0 0 0 0,0 0 0 16,0 0 0-16,0 0 0 0,0 0 0 0,0 0 0 16,0 0 0-16,-4 9 0 0,4 1 0 0,-3 2 0 15,3 7 0-15,3-10 0 0,-3 7 0 0,7 3 0 16,-3-10 0-16,6 4 0 0,-3-1 0 0,4-2 0 16,3-1 0-16,-3-2 0 0,6-4 0 0,1 3 0 15,-1-6 0-15,1 0 0 0,3 0 0 0,-3 0 0 16,3-9 0-16,4 2 0 0,-4 4 0 0,0-3 0 15,0-4 0-15,4 1 0 0,0-7 0 0,-4-2 54 0,4-4 8 0,-4 0 2 16,0-10 0-16,0 1-52 0,-3 0-12 0,-4-4 0 0,0 7 0 16,0-7 54-1,-3 1 8-15,-4-1 2 0,0 1 0 0,-4-1-52 0,4-2-12 16,-3-1 0-16,-1-3 0 0,-3-2 0 0,4-1 0 16,-1 3 0-16,1 3 0 0,-1 4 0 0,1-4 0 0,-1 13 0 0,5 0 0 0,-5 6 0 15,1-9 0 1,-4 15 0-16,3-2 0 0,-6 12 0 0,3 3 0 0,0 0 0 0,-7-7 0 0,-1 7 0 15,1 0 0-15,-3 0 0 0,-1 7 0 0,-3-4 0 32,4 12 0-32,-5-2 0 0,5 3 0 0,-4 6-48 0,0 0-13 0,0 9-3 0,3 3 0 0,4 4 52 15,0 12 12-15,3-6 0 0,1 0 0 0,3 0 0 16,3-3 0-16,1 2 0 0,-1 1 0 0,4 0 0 16,1 0 0-16,-1-3 0 0,7 0 0 0,-4-7 0 15,4 1 0-15,-3-4 0 0,3-3 0 0,4 0 0 16,-4-2 0-16,0-8 0 0,4-5 0 0,-4-1 0 15,0-8 0-15,0 2 0 0,0-6 0 0,-3-6 0 16,-1 6 0-16,1-4 0 0,-1-2 0 16,1-3 0-16,0 3 0 0,-1-7 0 0,-3 4 0 0,4-13 0 15,-4 0 0-15,0 3 0 0,3-3 0 0,-3-3 0 16,1 3 0-16,-1-3 0 0,0 3 0 0,0 9 0 16,0-6 0-16,0 7 0 0,0 6 0 0,-4-1 0 15,1 1 0-15,-4 6 0 0,0 0 0 0,0 0 0 16,0 0 0-16,3 10 0 0,-3-1 0 0,0 3 0 15,4-2 0-15,-4 2 0 0,0 4 0 0,0 0 0 16,0-7 0-16,0 7 0 0,3-7 0 0,-3 1 0 0,4-1 0 16,0 7 0-16,-1-10 0 0,4 3 0 0,-3 1 0 0,-1-1 0 15,4 1 0-15,0-1 0 0,-3 4 0 0,3-10 0 0,3 3 0 0,1-6 0 16,0 0 0-16,-1-3 0 0,4 3 0 0,-3-3 0 16,0 3 0-1,3-3 0-15,-4-1 0 0,4 4 0 0,-3-9 0 16,3 0 0-16,-3-1 0 0,-1-9 0 0,-3 4 0 0,4-4 0 15,-4-6 0-15,-4 0 0 0,4-7 0 16,-3 10 0-16,-4 1 0 0,3-1 0 0,-3 0 0 16,0 9 0-16,0-6 0 0,0 10 48 15,0-7 13-15,0 16 3 0,0 0 0 0,0 0-103 0,0 0-20 0,0 0-4 0,0 0-1 0,-3 0 52 16,-1 10 12-16,4-1 0 0,0 10 0 0,0-3 0 16,0-1 0-16,4 7 0 0,-1-3 0 0,1 6 0 15,3-6 0-15,0 9 0 0,0 0 0 0,-3-3 0 16,3 0 0-16,0 4 0 0,0 2 0 0,0-3 0 15,0 0 0-15,0 1 0 0,-3 8 0 0,-1-2 0 16,1 6 0-16,-4-1 0 0,0 4 0 0,0 0-54 16,-4-6-8-16,1 9-2 0,-1-10 0 0,-3-5 52 15,0 2 12-15,0-6 0 0,0-2 0 0,-4-1 0 16,4-7 0-16,-3-5 0 0,-1 6 0 0,0-10 0 16,4 1 0-16,-3-4 0 0,-1 3 0 0,4-9 0 15,-3 0 0-15,3 0 0 0,-1-6 0 0,-2 0 0 16,3-4 0-16,0 1 0 0,0 0 0 0,0-4 0 0,0 0 0 15,0-2 0-15,3-4 0 0,4-3 48 0,4-9 13 16,-1 6 3-16,4-4 0 0,0 1-52 16,4-3-12-16,-1 3 0 0,8-1 0 0,0-5 0 0,-1-4 0 15,4 4 0-15,8-4 0 0,-5 10 0 16,1 0 0-16,0-10 0 0,-1-3 0 0,1 4 54 0,0-7 8 0,-8 0 2 0,1-3 0 0,0 3-52 16,-8-3-12-16,1 6 0 0,-1 7 0 15,-6 2 0-15,3 7 0 0,-3 6 0 0,-1 4 0 16,-3-7 0-1,0 9 0-15,0 4 0 0,-3-1 0 0,3 1-48 0,0 9-13 0,0 0-3 0,0 0 0 0,0 0 52 16,0 0 12-16,0 0 0 0,0 0 0 0,0 0 0 16,-4 9 0-16,4 1 0 0,0-1 0 15,0 1 0-15,0-1 0 0,4 0 0 0,-1 7 0 0,4-3 0 16,0-1 0-16,4 7 0 0,-1 6 0 0,1-3 0 16,0 0 0-16,-1 3 0 0,4 3 0 0,0-6 0 15,-3 10 0-15,7-4 0 0,-4-3 0 0,0-3 0 16,0 6 0-16,-3-12 0 0,-1 6 0 0,1-7 0 15,-4 1 0-15,-4-3 0 16,1-1 0-16,-1-2 0 0,-3 2 0 0,-3-6 0 0,-4 4 0 16,0-4-54-16,0 0-8 0,-4-3-2 0,-3 1 0 0,3 2 52 15,1-6 12-15,-4 0 0 0,3 0 0 0,1-10 0 16,-1 4 0-16,0-3 0 0,8 3 0 16,-4-4 48-16,3-2 13 0,4 2 3 0,4-2 0 0,3-4-52 15,0 0-12-15,3 1 0 0,5 2 0 0,2 0 0 16,-3 4 0-16,4 0 0 0,0-4 0 0,-1 7 0 15,1-4 0-15,-1 1 0 0,-2 6 0 0,-1 0 0 0,0 3 0 16,-4-6 0-16,-3 2 0 0,4 4 0 16,-4 4 0-16,-3 2 0 0,3-6 0 0,-4 3 0 0,4 0 0 15,-3 3 0-15,-1 4 0 0,4 2 0 0,0 7 0 0,-3 0 0 0,3 0 0 16,-3-4 0 0,3 4 0-16,-4-3 0 0,4 0 0 0,-3-4-48 15,-1 4-13-15,1-10-3 0,-1 3 0 0,-3 1 52 16,0-10 12-16,0 0 0 0,0 0 0 0,0 0-54 15,0 0-8-15,0 0-2 0,0 0 0 0,0-6-153 16,-3-1-31-16,-1-2-7 0,1-4-1 0,-1-5 0 16,1 2 0-16,3-12 0 0,-4 3 0 0,1-10 154 0,3 4 30 0,-4-4 7 0,4 4 1 15,-3 0 256-15,-1 2 51 0,1-2 10 0,3 9 3 0,-4 0 0 16,0 10 0-16,4-4 0 0,-3 3 0 0,3 7-154 16,0 6-30-16,0 0-7 0,0 0-1 0,0 0-51 31,0 0-13-31,0 0 0 0,0 0 0 0,0 0-151 0,0 0-33 0,0 0-6 0,0 0-2 15,7 0-102-15,7 6-21 0,0 4-4 16,4-7-1-16</inkml:trace>
  <inkml:trace contextRef="#ctx0" brushRef="#br0" timeOffset="85517.04">20306 2268 1664 0,'7'-9'307'0,"-4"-4"-92"0,1 4-19 0,0-4-105 15,-4-3-22-15,0 4-4 0,-4-4-1 0,-3 7-51 16,0-4-13-16,0 1 0 0,-7 5 0 0,3 4 0 15,-3-6 0-15,0 9 0 0,0 0 0 0,0 9 0 16,3-6 0-16,-3 7 0 0,0 6 0 0,3-1 0 16,1 10 0-16,-1 4 0 0,4-4 0 0,4-3 54 0,-1 9 8 0,4-9 2 0,4 6 0 0,-1 0-52 15,4-9-12-15,4 3 0 16,-1-3 0-16,4 0 0 0,1 3 0 16,-1 0 0-16,3-7 0 0,1 1 0 15,0-4 0-15,-1 4 0 0,-3 3 0 0,0-6 0 16,1-1 0-16,-5 7 0 0,-3 0 0 0,0-7 0 15,-3 10 0-15,-1-9 0 0,-6 12 0 0,-4-6 54 0,-4 3 8 0,1-7 2 0,-5 4 0 0,1-6-52 16,0-1-12-16,0 7 0 0,-4-10 0 0,1-2 0 31,-4-4 0-31,-1 6 0 0,1-6 0 0,0-3-202 0,0-3-43 0,0-6-9 0,-4-1-2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97AAFD-0B68-43C1-A4BF-A84978A482CB}" type="datetimeFigureOut">
              <a:rPr lang="en-US" smtClean="0"/>
              <a:t>5/7/2023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08615E-3FFA-4DD5-9BEB-02FD9A05DF76}" type="slidenum">
              <a:rPr lang="en-US" smtClean="0"/>
              <a:t>‹#›</a:t>
            </a:fld>
            <a:endParaRPr lang="en-US"/>
          </a:p>
        </p:txBody>
      </p:sp>
    </p:spTree>
    <p:extLst>
      <p:ext uri="{BB962C8B-B14F-4D97-AF65-F5344CB8AC3E}">
        <p14:creationId xmlns:p14="http://schemas.microsoft.com/office/powerpoint/2010/main" val="1007676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Giới</a:t>
            </a:r>
            <a:r>
              <a:rPr lang="en-US" dirty="0"/>
              <a:t> </a:t>
            </a:r>
            <a:r>
              <a:rPr lang="en-US" dirty="0" err="1"/>
              <a:t>thiệu</a:t>
            </a:r>
            <a:r>
              <a:rPr lang="en-US" dirty="0"/>
              <a:t> </a:t>
            </a:r>
            <a:r>
              <a:rPr lang="en-US" dirty="0" err="1"/>
              <a:t>bản</a:t>
            </a:r>
            <a:r>
              <a:rPr lang="en-US" dirty="0"/>
              <a:t> than</a:t>
            </a:r>
          </a:p>
          <a:p>
            <a:r>
              <a:rPr lang="en-US" dirty="0" err="1"/>
              <a:t>Yêu</a:t>
            </a:r>
            <a:r>
              <a:rPr lang="en-US" dirty="0"/>
              <a:t> </a:t>
            </a:r>
            <a:r>
              <a:rPr lang="en-US" dirty="0" err="1"/>
              <a:t>cầu</a:t>
            </a:r>
            <a:r>
              <a:rPr lang="en-US" dirty="0"/>
              <a:t> </a:t>
            </a:r>
            <a:r>
              <a:rPr lang="en-US" dirty="0" err="1"/>
              <a:t>học</a:t>
            </a:r>
            <a:r>
              <a:rPr lang="en-US" dirty="0"/>
              <a:t> </a:t>
            </a:r>
            <a:r>
              <a:rPr lang="en-US" dirty="0" err="1"/>
              <a:t>viên</a:t>
            </a:r>
            <a:r>
              <a:rPr lang="en-US" dirty="0"/>
              <a:t> </a:t>
            </a:r>
            <a:r>
              <a:rPr lang="en-US" dirty="0" err="1"/>
              <a:t>tự</a:t>
            </a:r>
            <a:r>
              <a:rPr lang="en-US" dirty="0"/>
              <a:t> </a:t>
            </a:r>
            <a:r>
              <a:rPr lang="en-US" dirty="0" err="1"/>
              <a:t>giới</a:t>
            </a:r>
            <a:r>
              <a:rPr lang="en-US" dirty="0"/>
              <a:t> </a:t>
            </a:r>
            <a:r>
              <a:rPr lang="en-US" dirty="0" err="1"/>
              <a:t>thiệu</a:t>
            </a:r>
            <a:endParaRPr lang="en-US" dirty="0"/>
          </a:p>
          <a:p>
            <a:pPr marL="171450" indent="-171450">
              <a:buFontTx/>
              <a:buChar char="-"/>
            </a:pPr>
            <a:r>
              <a:rPr lang="en-US" dirty="0"/>
              <a:t>Background </a:t>
            </a:r>
            <a:r>
              <a:rPr lang="en-US" dirty="0" err="1"/>
              <a:t>ngành</a:t>
            </a:r>
            <a:r>
              <a:rPr lang="en-US" dirty="0"/>
              <a:t> </a:t>
            </a:r>
            <a:r>
              <a:rPr lang="en-US" dirty="0" err="1"/>
              <a:t>gì</a:t>
            </a:r>
            <a:endParaRPr lang="en-US" dirty="0"/>
          </a:p>
          <a:p>
            <a:pPr marL="171450" indent="-171450">
              <a:buFontTx/>
              <a:buChar char="-"/>
            </a:pPr>
            <a:r>
              <a:rPr lang="en-US" dirty="0" err="1"/>
              <a:t>Định</a:t>
            </a:r>
            <a:r>
              <a:rPr lang="en-US" dirty="0"/>
              <a:t> </a:t>
            </a:r>
            <a:r>
              <a:rPr lang="en-US" dirty="0" err="1"/>
              <a:t>hướng</a:t>
            </a:r>
            <a:r>
              <a:rPr lang="en-US" dirty="0"/>
              <a:t>/</a:t>
            </a:r>
            <a:r>
              <a:rPr lang="en-US" dirty="0" err="1"/>
              <a:t>kinh</a:t>
            </a:r>
            <a:r>
              <a:rPr lang="en-US" dirty="0"/>
              <a:t> </a:t>
            </a:r>
            <a:r>
              <a:rPr lang="en-US" dirty="0" err="1"/>
              <a:t>nghiệm</a:t>
            </a:r>
            <a:r>
              <a:rPr lang="en-US" dirty="0"/>
              <a:t> </a:t>
            </a:r>
            <a:r>
              <a:rPr lang="en-US" dirty="0" err="1"/>
              <a:t>nghiên</a:t>
            </a:r>
            <a:r>
              <a:rPr lang="en-US" dirty="0"/>
              <a:t> </a:t>
            </a:r>
            <a:r>
              <a:rPr lang="en-US" dirty="0" err="1"/>
              <a:t>cứu</a:t>
            </a:r>
            <a:r>
              <a:rPr lang="en-US" dirty="0"/>
              <a:t> </a:t>
            </a:r>
            <a:r>
              <a:rPr lang="en-US" dirty="0" err="1"/>
              <a:t>thực</a:t>
            </a:r>
            <a:r>
              <a:rPr lang="en-US" dirty="0"/>
              <a:t> </a:t>
            </a:r>
            <a:r>
              <a:rPr lang="en-US" dirty="0" err="1"/>
              <a:t>nghiệm</a:t>
            </a:r>
            <a:r>
              <a:rPr lang="en-US" dirty="0"/>
              <a:t>/observational </a:t>
            </a:r>
          </a:p>
        </p:txBody>
      </p:sp>
      <p:sp>
        <p:nvSpPr>
          <p:cNvPr id="4" name="Slide Number Placeholder 3"/>
          <p:cNvSpPr>
            <a:spLocks noGrp="1"/>
          </p:cNvSpPr>
          <p:nvPr>
            <p:ph type="sldNum" sz="quarter" idx="5"/>
          </p:nvPr>
        </p:nvSpPr>
        <p:spPr/>
        <p:txBody>
          <a:bodyPr/>
          <a:lstStyle/>
          <a:p>
            <a:fld id="{CF08615E-3FFA-4DD5-9BEB-02FD9A05DF76}" type="slidenum">
              <a:rPr lang="en-US" smtClean="0"/>
              <a:t>1</a:t>
            </a:fld>
            <a:endParaRPr lang="en-US"/>
          </a:p>
        </p:txBody>
      </p:sp>
    </p:spTree>
    <p:extLst>
      <p:ext uri="{BB962C8B-B14F-4D97-AF65-F5344CB8AC3E}">
        <p14:creationId xmlns:p14="http://schemas.microsoft.com/office/powerpoint/2010/main" val="3687085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14</a:t>
            </a:fld>
            <a:endParaRPr lang="en-US"/>
          </a:p>
        </p:txBody>
      </p:sp>
    </p:spTree>
    <p:extLst>
      <p:ext uri="{BB962C8B-B14F-4D97-AF65-F5344CB8AC3E}">
        <p14:creationId xmlns:p14="http://schemas.microsoft.com/office/powerpoint/2010/main" val="1232557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15</a:t>
            </a:fld>
            <a:endParaRPr lang="en-US"/>
          </a:p>
        </p:txBody>
      </p:sp>
    </p:spTree>
    <p:extLst>
      <p:ext uri="{BB962C8B-B14F-4D97-AF65-F5344CB8AC3E}">
        <p14:creationId xmlns:p14="http://schemas.microsoft.com/office/powerpoint/2010/main" val="3867694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16</a:t>
            </a:fld>
            <a:endParaRPr lang="en-US"/>
          </a:p>
        </p:txBody>
      </p:sp>
    </p:spTree>
    <p:extLst>
      <p:ext uri="{BB962C8B-B14F-4D97-AF65-F5344CB8AC3E}">
        <p14:creationId xmlns:p14="http://schemas.microsoft.com/office/powerpoint/2010/main" val="3911877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17</a:t>
            </a:fld>
            <a:endParaRPr lang="en-US"/>
          </a:p>
        </p:txBody>
      </p:sp>
    </p:spTree>
    <p:extLst>
      <p:ext uri="{BB962C8B-B14F-4D97-AF65-F5344CB8AC3E}">
        <p14:creationId xmlns:p14="http://schemas.microsoft.com/office/powerpoint/2010/main" val="840209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18</a:t>
            </a:fld>
            <a:endParaRPr lang="en-US"/>
          </a:p>
        </p:txBody>
      </p:sp>
    </p:spTree>
    <p:extLst>
      <p:ext uri="{BB962C8B-B14F-4D97-AF65-F5344CB8AC3E}">
        <p14:creationId xmlns:p14="http://schemas.microsoft.com/office/powerpoint/2010/main" val="1669538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19</a:t>
            </a:fld>
            <a:endParaRPr lang="en-US"/>
          </a:p>
        </p:txBody>
      </p:sp>
    </p:spTree>
    <p:extLst>
      <p:ext uri="{BB962C8B-B14F-4D97-AF65-F5344CB8AC3E}">
        <p14:creationId xmlns:p14="http://schemas.microsoft.com/office/powerpoint/2010/main" val="4075607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20</a:t>
            </a:fld>
            <a:endParaRPr lang="en-US"/>
          </a:p>
        </p:txBody>
      </p:sp>
    </p:spTree>
    <p:extLst>
      <p:ext uri="{BB962C8B-B14F-4D97-AF65-F5344CB8AC3E}">
        <p14:creationId xmlns:p14="http://schemas.microsoft.com/office/powerpoint/2010/main" val="2464596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Representative?</a:t>
            </a:r>
          </a:p>
        </p:txBody>
      </p:sp>
      <p:sp>
        <p:nvSpPr>
          <p:cNvPr id="4" name="Slide Number Placeholder 3"/>
          <p:cNvSpPr>
            <a:spLocks noGrp="1"/>
          </p:cNvSpPr>
          <p:nvPr>
            <p:ph type="sldNum" sz="quarter" idx="5"/>
          </p:nvPr>
        </p:nvSpPr>
        <p:spPr/>
        <p:txBody>
          <a:bodyPr/>
          <a:lstStyle/>
          <a:p>
            <a:fld id="{CF08615E-3FFA-4DD5-9BEB-02FD9A05DF76}" type="slidenum">
              <a:rPr lang="en-US" smtClean="0"/>
              <a:t>22</a:t>
            </a:fld>
            <a:endParaRPr lang="en-US"/>
          </a:p>
        </p:txBody>
      </p:sp>
    </p:spTree>
    <p:extLst>
      <p:ext uri="{BB962C8B-B14F-4D97-AF65-F5344CB8AC3E}">
        <p14:creationId xmlns:p14="http://schemas.microsoft.com/office/powerpoint/2010/main" val="560622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t>W</a:t>
            </a:r>
          </a:p>
          <a:p>
            <a:pPr lvl="1"/>
            <a:endParaRPr lang="en-US" sz="2400" dirty="0"/>
          </a:p>
          <a:p>
            <a:pPr lvl="1"/>
            <a:r>
              <a:rPr lang="en-US" sz="2400" dirty="0"/>
              <a:t>Two similar questions ?</a:t>
            </a:r>
          </a:p>
          <a:p>
            <a:pPr lvl="2"/>
            <a:r>
              <a:rPr lang="en-US" sz="2000" dirty="0"/>
              <a:t>Do you think global warming is a major problem? Yes/No or DK</a:t>
            </a:r>
          </a:p>
          <a:p>
            <a:pPr lvl="2"/>
            <a:r>
              <a:rPr lang="en-US" sz="2000" dirty="0"/>
              <a:t>Do you think  climate change is a major problem? Yes/No or DK</a:t>
            </a:r>
          </a:p>
          <a:p>
            <a:pPr lvl="3"/>
            <a:endParaRPr lang="en-US" sz="2000" dirty="0"/>
          </a:p>
          <a:p>
            <a:pPr lvl="1"/>
            <a:r>
              <a:rPr lang="en-US" sz="2000" dirty="0"/>
              <a:t>Avoid leading questions</a:t>
            </a:r>
          </a:p>
          <a:p>
            <a:pPr lvl="1"/>
            <a:r>
              <a:rPr lang="en-US" sz="2000" dirty="0"/>
              <a:t>Recall process – time frame</a:t>
            </a:r>
          </a:p>
          <a:p>
            <a:pPr lvl="1"/>
            <a:r>
              <a:rPr lang="en-US" sz="2000" dirty="0"/>
              <a:t>	e.g. Did you recycle in the last week/last year?</a:t>
            </a:r>
          </a:p>
          <a:p>
            <a:pPr lvl="1"/>
            <a:endParaRPr lang="en-US" sz="2000" dirty="0"/>
          </a:p>
          <a:p>
            <a:pPr lvl="1"/>
            <a:endParaRPr lang="en-US" sz="2000" dirty="0"/>
          </a:p>
          <a:p>
            <a:pPr lvl="2"/>
            <a:endParaRPr lang="en-US" sz="2000" dirty="0"/>
          </a:p>
          <a:p>
            <a:pPr lvl="2"/>
            <a:endParaRPr lang="en-US" sz="2000" dirty="0"/>
          </a:p>
          <a:p>
            <a:pPr lvl="2"/>
            <a:endParaRPr lang="en-US" sz="2000" dirty="0"/>
          </a:p>
          <a:p>
            <a:pPr lvl="2"/>
            <a:endParaRPr lang="en-US" sz="2000" dirty="0"/>
          </a:p>
          <a:p>
            <a:pPr lvl="2"/>
            <a:endParaRPr lang="en-US" sz="2000" dirty="0"/>
          </a:p>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23</a:t>
            </a:fld>
            <a:endParaRPr lang="en-US"/>
          </a:p>
        </p:txBody>
      </p:sp>
    </p:spTree>
    <p:extLst>
      <p:ext uri="{BB962C8B-B14F-4D97-AF65-F5344CB8AC3E}">
        <p14:creationId xmlns:p14="http://schemas.microsoft.com/office/powerpoint/2010/main" val="3962695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24</a:t>
            </a:fld>
            <a:endParaRPr lang="en-US"/>
          </a:p>
        </p:txBody>
      </p:sp>
    </p:spTree>
    <p:extLst>
      <p:ext uri="{BB962C8B-B14F-4D97-AF65-F5344CB8AC3E}">
        <p14:creationId xmlns:p14="http://schemas.microsoft.com/office/powerpoint/2010/main" val="3814652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3</a:t>
            </a:fld>
            <a:endParaRPr lang="en-US"/>
          </a:p>
        </p:txBody>
      </p:sp>
    </p:spTree>
    <p:extLst>
      <p:ext uri="{BB962C8B-B14F-4D97-AF65-F5344CB8AC3E}">
        <p14:creationId xmlns:p14="http://schemas.microsoft.com/office/powerpoint/2010/main" val="4197861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26</a:t>
            </a:fld>
            <a:endParaRPr lang="en-US"/>
          </a:p>
        </p:txBody>
      </p:sp>
    </p:spTree>
    <p:extLst>
      <p:ext uri="{BB962C8B-B14F-4D97-AF65-F5344CB8AC3E}">
        <p14:creationId xmlns:p14="http://schemas.microsoft.com/office/powerpoint/2010/main" val="1983169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27</a:t>
            </a:fld>
            <a:endParaRPr lang="en-US"/>
          </a:p>
        </p:txBody>
      </p:sp>
    </p:spTree>
    <p:extLst>
      <p:ext uri="{BB962C8B-B14F-4D97-AF65-F5344CB8AC3E}">
        <p14:creationId xmlns:p14="http://schemas.microsoft.com/office/powerpoint/2010/main" val="1576065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28</a:t>
            </a:fld>
            <a:endParaRPr lang="en-US"/>
          </a:p>
        </p:txBody>
      </p:sp>
    </p:spTree>
    <p:extLst>
      <p:ext uri="{BB962C8B-B14F-4D97-AF65-F5344CB8AC3E}">
        <p14:creationId xmlns:p14="http://schemas.microsoft.com/office/powerpoint/2010/main" val="1827885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31</a:t>
            </a:fld>
            <a:endParaRPr lang="en-US"/>
          </a:p>
        </p:txBody>
      </p:sp>
    </p:spTree>
    <p:extLst>
      <p:ext uri="{BB962C8B-B14F-4D97-AF65-F5344CB8AC3E}">
        <p14:creationId xmlns:p14="http://schemas.microsoft.com/office/powerpoint/2010/main" val="609020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32</a:t>
            </a:fld>
            <a:endParaRPr lang="en-US"/>
          </a:p>
        </p:txBody>
      </p:sp>
    </p:spTree>
    <p:extLst>
      <p:ext uri="{BB962C8B-B14F-4D97-AF65-F5344CB8AC3E}">
        <p14:creationId xmlns:p14="http://schemas.microsoft.com/office/powerpoint/2010/main" val="3901274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33</a:t>
            </a:fld>
            <a:endParaRPr lang="en-US"/>
          </a:p>
        </p:txBody>
      </p:sp>
    </p:spTree>
    <p:extLst>
      <p:ext uri="{BB962C8B-B14F-4D97-AF65-F5344CB8AC3E}">
        <p14:creationId xmlns:p14="http://schemas.microsoft.com/office/powerpoint/2010/main" val="737158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34</a:t>
            </a:fld>
            <a:endParaRPr lang="en-US"/>
          </a:p>
        </p:txBody>
      </p:sp>
    </p:spTree>
    <p:extLst>
      <p:ext uri="{BB962C8B-B14F-4D97-AF65-F5344CB8AC3E}">
        <p14:creationId xmlns:p14="http://schemas.microsoft.com/office/powerpoint/2010/main" val="2302815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35</a:t>
            </a:fld>
            <a:endParaRPr lang="en-US"/>
          </a:p>
        </p:txBody>
      </p:sp>
    </p:spTree>
    <p:extLst>
      <p:ext uri="{BB962C8B-B14F-4D97-AF65-F5344CB8AC3E}">
        <p14:creationId xmlns:p14="http://schemas.microsoft.com/office/powerpoint/2010/main" val="494700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36</a:t>
            </a:fld>
            <a:endParaRPr lang="en-US"/>
          </a:p>
        </p:txBody>
      </p:sp>
    </p:spTree>
    <p:extLst>
      <p:ext uri="{BB962C8B-B14F-4D97-AF65-F5344CB8AC3E}">
        <p14:creationId xmlns:p14="http://schemas.microsoft.com/office/powerpoint/2010/main" val="24296054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37</a:t>
            </a:fld>
            <a:endParaRPr lang="en-US"/>
          </a:p>
        </p:txBody>
      </p:sp>
    </p:spTree>
    <p:extLst>
      <p:ext uri="{BB962C8B-B14F-4D97-AF65-F5344CB8AC3E}">
        <p14:creationId xmlns:p14="http://schemas.microsoft.com/office/powerpoint/2010/main" val="2938934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4</a:t>
            </a:fld>
            <a:endParaRPr lang="en-US"/>
          </a:p>
        </p:txBody>
      </p:sp>
    </p:spTree>
    <p:extLst>
      <p:ext uri="{BB962C8B-B14F-4D97-AF65-F5344CB8AC3E}">
        <p14:creationId xmlns:p14="http://schemas.microsoft.com/office/powerpoint/2010/main" val="2132019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38</a:t>
            </a:fld>
            <a:endParaRPr lang="en-US"/>
          </a:p>
        </p:txBody>
      </p:sp>
    </p:spTree>
    <p:extLst>
      <p:ext uri="{BB962C8B-B14F-4D97-AF65-F5344CB8AC3E}">
        <p14:creationId xmlns:p14="http://schemas.microsoft.com/office/powerpoint/2010/main" val="4224844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39</a:t>
            </a:fld>
            <a:endParaRPr lang="en-US"/>
          </a:p>
        </p:txBody>
      </p:sp>
    </p:spTree>
    <p:extLst>
      <p:ext uri="{BB962C8B-B14F-4D97-AF65-F5344CB8AC3E}">
        <p14:creationId xmlns:p14="http://schemas.microsoft.com/office/powerpoint/2010/main" val="36740181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Column I Question 1 In my opinion, it is important to protect the environment. </a:t>
            </a:r>
          </a:p>
          <a:p>
            <a:r>
              <a:rPr lang="en-US" dirty="0"/>
              <a:t>Column J Question 2 I actively practice environmental sustainability at home (e.g., energy conservation, recycling)</a:t>
            </a:r>
          </a:p>
        </p:txBody>
      </p:sp>
      <p:sp>
        <p:nvSpPr>
          <p:cNvPr id="4" name="Slide Number Placeholder 3"/>
          <p:cNvSpPr>
            <a:spLocks noGrp="1"/>
          </p:cNvSpPr>
          <p:nvPr>
            <p:ph type="sldNum" sz="quarter" idx="5"/>
          </p:nvPr>
        </p:nvSpPr>
        <p:spPr/>
        <p:txBody>
          <a:bodyPr/>
          <a:lstStyle/>
          <a:p>
            <a:fld id="{CF08615E-3FFA-4DD5-9BEB-02FD9A05DF76}" type="slidenum">
              <a:rPr lang="en-US" smtClean="0"/>
              <a:t>40</a:t>
            </a:fld>
            <a:endParaRPr lang="en-US"/>
          </a:p>
        </p:txBody>
      </p:sp>
    </p:spTree>
    <p:extLst>
      <p:ext uri="{BB962C8B-B14F-4D97-AF65-F5344CB8AC3E}">
        <p14:creationId xmlns:p14="http://schemas.microsoft.com/office/powerpoint/2010/main" val="2126300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Column I Question 1 In my opinion, it is important to protect the environment. </a:t>
            </a:r>
          </a:p>
          <a:p>
            <a:r>
              <a:rPr lang="en-US" dirty="0"/>
              <a:t>Column J Question 2 I actively practice environmental sustainability at home (e.g., energy conservation, recycling)</a:t>
            </a:r>
          </a:p>
        </p:txBody>
      </p:sp>
      <p:sp>
        <p:nvSpPr>
          <p:cNvPr id="4" name="Slide Number Placeholder 3"/>
          <p:cNvSpPr>
            <a:spLocks noGrp="1"/>
          </p:cNvSpPr>
          <p:nvPr>
            <p:ph type="sldNum" sz="quarter" idx="5"/>
          </p:nvPr>
        </p:nvSpPr>
        <p:spPr/>
        <p:txBody>
          <a:bodyPr/>
          <a:lstStyle/>
          <a:p>
            <a:fld id="{CF08615E-3FFA-4DD5-9BEB-02FD9A05DF76}" type="slidenum">
              <a:rPr lang="en-US" smtClean="0"/>
              <a:t>41</a:t>
            </a:fld>
            <a:endParaRPr lang="en-US"/>
          </a:p>
        </p:txBody>
      </p:sp>
    </p:spTree>
    <p:extLst>
      <p:ext uri="{BB962C8B-B14F-4D97-AF65-F5344CB8AC3E}">
        <p14:creationId xmlns:p14="http://schemas.microsoft.com/office/powerpoint/2010/main" val="2454447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42</a:t>
            </a:fld>
            <a:endParaRPr lang="en-US"/>
          </a:p>
        </p:txBody>
      </p:sp>
    </p:spTree>
    <p:extLst>
      <p:ext uri="{BB962C8B-B14F-4D97-AF65-F5344CB8AC3E}">
        <p14:creationId xmlns:p14="http://schemas.microsoft.com/office/powerpoint/2010/main" val="1531013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44</a:t>
            </a:fld>
            <a:endParaRPr lang="en-US"/>
          </a:p>
        </p:txBody>
      </p:sp>
    </p:spTree>
    <p:extLst>
      <p:ext uri="{BB962C8B-B14F-4D97-AF65-F5344CB8AC3E}">
        <p14:creationId xmlns:p14="http://schemas.microsoft.com/office/powerpoint/2010/main" val="37797350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45</a:t>
            </a:fld>
            <a:endParaRPr lang="en-US"/>
          </a:p>
        </p:txBody>
      </p:sp>
    </p:spTree>
    <p:extLst>
      <p:ext uri="{BB962C8B-B14F-4D97-AF65-F5344CB8AC3E}">
        <p14:creationId xmlns:p14="http://schemas.microsoft.com/office/powerpoint/2010/main" val="1986367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degree of freedom here</a:t>
            </a:r>
          </a:p>
        </p:txBody>
      </p:sp>
      <p:sp>
        <p:nvSpPr>
          <p:cNvPr id="4" name="Slide Number Placeholder 3"/>
          <p:cNvSpPr>
            <a:spLocks noGrp="1"/>
          </p:cNvSpPr>
          <p:nvPr>
            <p:ph type="sldNum" sz="quarter" idx="5"/>
          </p:nvPr>
        </p:nvSpPr>
        <p:spPr/>
        <p:txBody>
          <a:bodyPr/>
          <a:lstStyle/>
          <a:p>
            <a:fld id="{CF08615E-3FFA-4DD5-9BEB-02FD9A05DF76}" type="slidenum">
              <a:rPr lang="en-US" smtClean="0"/>
              <a:t>46</a:t>
            </a:fld>
            <a:endParaRPr lang="en-US"/>
          </a:p>
        </p:txBody>
      </p:sp>
    </p:spTree>
    <p:extLst>
      <p:ext uri="{BB962C8B-B14F-4D97-AF65-F5344CB8AC3E}">
        <p14:creationId xmlns:p14="http://schemas.microsoft.com/office/powerpoint/2010/main" val="430768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57</a:t>
            </a:fld>
            <a:endParaRPr lang="en-US"/>
          </a:p>
        </p:txBody>
      </p:sp>
    </p:spTree>
    <p:extLst>
      <p:ext uri="{BB962C8B-B14F-4D97-AF65-F5344CB8AC3E}">
        <p14:creationId xmlns:p14="http://schemas.microsoft.com/office/powerpoint/2010/main" val="58670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58</a:t>
            </a:fld>
            <a:endParaRPr lang="en-US"/>
          </a:p>
        </p:txBody>
      </p:sp>
    </p:spTree>
    <p:extLst>
      <p:ext uri="{BB962C8B-B14F-4D97-AF65-F5344CB8AC3E}">
        <p14:creationId xmlns:p14="http://schemas.microsoft.com/office/powerpoint/2010/main" val="718892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7</a:t>
            </a:fld>
            <a:endParaRPr lang="en-US"/>
          </a:p>
        </p:txBody>
      </p:sp>
    </p:spTree>
    <p:extLst>
      <p:ext uri="{BB962C8B-B14F-4D97-AF65-F5344CB8AC3E}">
        <p14:creationId xmlns:p14="http://schemas.microsoft.com/office/powerpoint/2010/main" val="39863214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59</a:t>
            </a:fld>
            <a:endParaRPr lang="en-US"/>
          </a:p>
        </p:txBody>
      </p:sp>
    </p:spTree>
    <p:extLst>
      <p:ext uri="{BB962C8B-B14F-4D97-AF65-F5344CB8AC3E}">
        <p14:creationId xmlns:p14="http://schemas.microsoft.com/office/powerpoint/2010/main" val="2753170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60</a:t>
            </a:fld>
            <a:endParaRPr lang="en-US"/>
          </a:p>
        </p:txBody>
      </p:sp>
    </p:spTree>
    <p:extLst>
      <p:ext uri="{BB962C8B-B14F-4D97-AF65-F5344CB8AC3E}">
        <p14:creationId xmlns:p14="http://schemas.microsoft.com/office/powerpoint/2010/main" val="40252839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61</a:t>
            </a:fld>
            <a:endParaRPr lang="en-US"/>
          </a:p>
        </p:txBody>
      </p:sp>
    </p:spTree>
    <p:extLst>
      <p:ext uri="{BB962C8B-B14F-4D97-AF65-F5344CB8AC3E}">
        <p14:creationId xmlns:p14="http://schemas.microsoft.com/office/powerpoint/2010/main" val="9864959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62</a:t>
            </a:fld>
            <a:endParaRPr lang="en-US"/>
          </a:p>
        </p:txBody>
      </p:sp>
    </p:spTree>
    <p:extLst>
      <p:ext uri="{BB962C8B-B14F-4D97-AF65-F5344CB8AC3E}">
        <p14:creationId xmlns:p14="http://schemas.microsoft.com/office/powerpoint/2010/main" val="11543470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63</a:t>
            </a:fld>
            <a:endParaRPr lang="en-US"/>
          </a:p>
        </p:txBody>
      </p:sp>
    </p:spTree>
    <p:extLst>
      <p:ext uri="{BB962C8B-B14F-4D97-AF65-F5344CB8AC3E}">
        <p14:creationId xmlns:p14="http://schemas.microsoft.com/office/powerpoint/2010/main" val="19192169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64</a:t>
            </a:fld>
            <a:endParaRPr lang="en-US"/>
          </a:p>
        </p:txBody>
      </p:sp>
    </p:spTree>
    <p:extLst>
      <p:ext uri="{BB962C8B-B14F-4D97-AF65-F5344CB8AC3E}">
        <p14:creationId xmlns:p14="http://schemas.microsoft.com/office/powerpoint/2010/main" val="37823925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65</a:t>
            </a:fld>
            <a:endParaRPr lang="en-US"/>
          </a:p>
        </p:txBody>
      </p:sp>
    </p:spTree>
    <p:extLst>
      <p:ext uri="{BB962C8B-B14F-4D97-AF65-F5344CB8AC3E}">
        <p14:creationId xmlns:p14="http://schemas.microsoft.com/office/powerpoint/2010/main" val="17013516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66</a:t>
            </a:fld>
            <a:endParaRPr lang="en-US"/>
          </a:p>
        </p:txBody>
      </p:sp>
    </p:spTree>
    <p:extLst>
      <p:ext uri="{BB962C8B-B14F-4D97-AF65-F5344CB8AC3E}">
        <p14:creationId xmlns:p14="http://schemas.microsoft.com/office/powerpoint/2010/main" val="733469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8</a:t>
            </a:fld>
            <a:endParaRPr lang="en-US"/>
          </a:p>
        </p:txBody>
      </p:sp>
    </p:spTree>
    <p:extLst>
      <p:ext uri="{BB962C8B-B14F-4D97-AF65-F5344CB8AC3E}">
        <p14:creationId xmlns:p14="http://schemas.microsoft.com/office/powerpoint/2010/main" val="284477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9</a:t>
            </a:fld>
            <a:endParaRPr lang="en-US"/>
          </a:p>
        </p:txBody>
      </p:sp>
    </p:spTree>
    <p:extLst>
      <p:ext uri="{BB962C8B-B14F-4D97-AF65-F5344CB8AC3E}">
        <p14:creationId xmlns:p14="http://schemas.microsoft.com/office/powerpoint/2010/main" val="3502107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10</a:t>
            </a:fld>
            <a:endParaRPr lang="en-US"/>
          </a:p>
        </p:txBody>
      </p:sp>
    </p:spTree>
    <p:extLst>
      <p:ext uri="{BB962C8B-B14F-4D97-AF65-F5344CB8AC3E}">
        <p14:creationId xmlns:p14="http://schemas.microsoft.com/office/powerpoint/2010/main" val="434579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11</a:t>
            </a:fld>
            <a:endParaRPr lang="en-US"/>
          </a:p>
        </p:txBody>
      </p:sp>
    </p:spTree>
    <p:extLst>
      <p:ext uri="{BB962C8B-B14F-4D97-AF65-F5344CB8AC3E}">
        <p14:creationId xmlns:p14="http://schemas.microsoft.com/office/powerpoint/2010/main" val="807268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12</a:t>
            </a:fld>
            <a:endParaRPr lang="en-US"/>
          </a:p>
        </p:txBody>
      </p:sp>
    </p:spTree>
    <p:extLst>
      <p:ext uri="{BB962C8B-B14F-4D97-AF65-F5344CB8AC3E}">
        <p14:creationId xmlns:p14="http://schemas.microsoft.com/office/powerpoint/2010/main" val="937792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70CF-5103-9C4C-99F1-85822841DF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082349-818C-DF73-6E42-87A2392A6F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B80-8383-7552-7633-65B07341EB62}"/>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32D3124-6A3E-AB63-DE1D-D691A37E3FDD}"/>
              </a:ext>
            </a:extLst>
          </p:cNvPr>
          <p:cNvSpPr>
            <a:spLocks noGrp="1"/>
          </p:cNvSpPr>
          <p:nvPr>
            <p:ph type="ftr" sz="quarter" idx="11"/>
          </p:nvPr>
        </p:nvSpPr>
        <p:spPr/>
        <p:txBody>
          <a:bodyPr/>
          <a:lstStyle/>
          <a:p>
            <a:r>
              <a:rPr lang="en-US"/>
              <a:t>Quantitative Methods (VNU-SIS)</a:t>
            </a:r>
          </a:p>
        </p:txBody>
      </p:sp>
      <p:sp>
        <p:nvSpPr>
          <p:cNvPr id="6" name="Slide Number Placeholder 5">
            <a:extLst>
              <a:ext uri="{FF2B5EF4-FFF2-40B4-BE49-F238E27FC236}">
                <a16:creationId xmlns:a16="http://schemas.microsoft.com/office/drawing/2014/main" id="{1C4A9CFA-A748-D099-D977-610AE35D04D0}"/>
              </a:ext>
            </a:extLst>
          </p:cNvPr>
          <p:cNvSpPr>
            <a:spLocks noGrp="1"/>
          </p:cNvSpPr>
          <p:nvPr>
            <p:ph type="sldNum" sz="quarter" idx="12"/>
          </p:nvPr>
        </p:nvSpPr>
        <p:spPr/>
        <p:txBody>
          <a:bodyPr/>
          <a:lstStyle/>
          <a:p>
            <a:fld id="{558478D3-4DD5-4D7B-8D8D-7EA87687E863}" type="slidenum">
              <a:rPr lang="en-US" smtClean="0"/>
              <a:t>‹#›</a:t>
            </a:fld>
            <a:endParaRPr lang="en-US"/>
          </a:p>
        </p:txBody>
      </p:sp>
      <p:cxnSp>
        <p:nvCxnSpPr>
          <p:cNvPr id="8" name="Straight Connector 7">
            <a:extLst>
              <a:ext uri="{FF2B5EF4-FFF2-40B4-BE49-F238E27FC236}">
                <a16:creationId xmlns:a16="http://schemas.microsoft.com/office/drawing/2014/main" id="{FF0E9DD6-EC72-EECB-8A7A-CA152B59C144}"/>
              </a:ext>
            </a:extLst>
          </p:cNvPr>
          <p:cNvCxnSpPr/>
          <p:nvPr userDrawn="1"/>
        </p:nvCxnSpPr>
        <p:spPr>
          <a:xfrm>
            <a:off x="1524000" y="3509963"/>
            <a:ext cx="914400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796375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6DF32-755A-41DF-24B4-EAF62B5435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B63D22-D8AB-D02B-E05C-2000C0CD16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07F80D-C41D-26F7-F147-8FDA8E03209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DCDDF9B-6168-61AC-123A-832036F37EEB}"/>
              </a:ext>
            </a:extLst>
          </p:cNvPr>
          <p:cNvSpPr>
            <a:spLocks noGrp="1"/>
          </p:cNvSpPr>
          <p:nvPr>
            <p:ph type="ftr" sz="quarter" idx="11"/>
          </p:nvPr>
        </p:nvSpPr>
        <p:spPr/>
        <p:txBody>
          <a:bodyPr/>
          <a:lstStyle/>
          <a:p>
            <a:r>
              <a:rPr lang="en-US"/>
              <a:t>Quantitative Methods (VNU-SIS)</a:t>
            </a:r>
          </a:p>
        </p:txBody>
      </p:sp>
      <p:sp>
        <p:nvSpPr>
          <p:cNvPr id="6" name="Slide Number Placeholder 5">
            <a:extLst>
              <a:ext uri="{FF2B5EF4-FFF2-40B4-BE49-F238E27FC236}">
                <a16:creationId xmlns:a16="http://schemas.microsoft.com/office/drawing/2014/main" id="{55C115C2-848F-981C-72EB-0356846BEB4D}"/>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3394976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8F4AE1-DB84-3074-5E67-E76E9D89EE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14ED41-147F-E6D7-D2BE-5EA98C5F00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36A418-A110-534C-04FF-DFC0F995CBB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5C1255A-E442-F345-8855-6DF6A4FED022}"/>
              </a:ext>
            </a:extLst>
          </p:cNvPr>
          <p:cNvSpPr>
            <a:spLocks noGrp="1"/>
          </p:cNvSpPr>
          <p:nvPr>
            <p:ph type="ftr" sz="quarter" idx="11"/>
          </p:nvPr>
        </p:nvSpPr>
        <p:spPr/>
        <p:txBody>
          <a:bodyPr/>
          <a:lstStyle/>
          <a:p>
            <a:r>
              <a:rPr lang="en-US"/>
              <a:t>Quantitative Methods (VNU-SIS)</a:t>
            </a:r>
          </a:p>
        </p:txBody>
      </p:sp>
      <p:sp>
        <p:nvSpPr>
          <p:cNvPr id="6" name="Slide Number Placeholder 5">
            <a:extLst>
              <a:ext uri="{FF2B5EF4-FFF2-40B4-BE49-F238E27FC236}">
                <a16:creationId xmlns:a16="http://schemas.microsoft.com/office/drawing/2014/main" id="{DF181744-34E0-752C-D74E-70D786818250}"/>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981774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4C86-DC5E-09E6-0EBB-E96A8B62A24B}"/>
              </a:ext>
            </a:extLst>
          </p:cNvPr>
          <p:cNvSpPr>
            <a:spLocks noGrp="1"/>
          </p:cNvSpPr>
          <p:nvPr>
            <p:ph type="title"/>
          </p:nvPr>
        </p:nvSpPr>
        <p:spPr/>
        <p:txBody>
          <a:bodyPr/>
          <a:lstStyle>
            <a:lvl1pPr>
              <a:defRPr>
                <a:solidFill>
                  <a:schemeClr val="accent1">
                    <a:lumMod val="50000"/>
                  </a:schemeClr>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E1F91B45-7134-DAB1-3ADC-8A87F35AA1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4F50A39-48D8-32C7-84D5-B6FAD62EB663}"/>
              </a:ext>
            </a:extLst>
          </p:cNvPr>
          <p:cNvSpPr>
            <a:spLocks noGrp="1"/>
          </p:cNvSpPr>
          <p:nvPr>
            <p:ph type="ftr" sz="quarter" idx="11"/>
          </p:nvPr>
        </p:nvSpPr>
        <p:spPr>
          <a:xfrm>
            <a:off x="838200" y="6356351"/>
            <a:ext cx="2295525" cy="365124"/>
          </a:xfrm>
        </p:spPr>
        <p:txBody>
          <a:bodyPr/>
          <a:lstStyle>
            <a:lvl1pPr algn="l">
              <a:defRPr>
                <a:solidFill>
                  <a:schemeClr val="accent1">
                    <a:lumMod val="50000"/>
                  </a:schemeClr>
                </a:solidFill>
              </a:defRPr>
            </a:lvl1pPr>
          </a:lstStyle>
          <a:p>
            <a:r>
              <a:rPr lang="en-US" dirty="0"/>
              <a:t>Quantitative Methods (VNU-SIS)</a:t>
            </a:r>
          </a:p>
        </p:txBody>
      </p:sp>
      <p:sp>
        <p:nvSpPr>
          <p:cNvPr id="6" name="Slide Number Placeholder 5">
            <a:extLst>
              <a:ext uri="{FF2B5EF4-FFF2-40B4-BE49-F238E27FC236}">
                <a16:creationId xmlns:a16="http://schemas.microsoft.com/office/drawing/2014/main" id="{852807E4-CB80-E25F-DAFF-AB3771AF88D6}"/>
              </a:ext>
            </a:extLst>
          </p:cNvPr>
          <p:cNvSpPr>
            <a:spLocks noGrp="1"/>
          </p:cNvSpPr>
          <p:nvPr>
            <p:ph type="sldNum" sz="quarter" idx="12"/>
          </p:nvPr>
        </p:nvSpPr>
        <p:spPr/>
        <p:txBody>
          <a:bodyPr/>
          <a:lstStyle>
            <a:lvl1pPr>
              <a:defRPr>
                <a:solidFill>
                  <a:schemeClr val="accent1">
                    <a:lumMod val="50000"/>
                  </a:schemeClr>
                </a:solidFill>
              </a:defRPr>
            </a:lvl1pPr>
          </a:lstStyle>
          <a:p>
            <a:fld id="{558478D3-4DD5-4D7B-8D8D-7EA87687E863}" type="slidenum">
              <a:rPr lang="en-US" smtClean="0"/>
              <a:pPr/>
              <a:t>‹#›</a:t>
            </a:fld>
            <a:endParaRPr lang="en-US" dirty="0"/>
          </a:p>
        </p:txBody>
      </p:sp>
      <p:cxnSp>
        <p:nvCxnSpPr>
          <p:cNvPr id="10" name="Straight Connector 9">
            <a:extLst>
              <a:ext uri="{FF2B5EF4-FFF2-40B4-BE49-F238E27FC236}">
                <a16:creationId xmlns:a16="http://schemas.microsoft.com/office/drawing/2014/main" id="{8B8E941D-F07A-CBDB-8400-028002391281}"/>
              </a:ext>
            </a:extLst>
          </p:cNvPr>
          <p:cNvCxnSpPr/>
          <p:nvPr userDrawn="1"/>
        </p:nvCxnSpPr>
        <p:spPr>
          <a:xfrm>
            <a:off x="838200" y="6225089"/>
            <a:ext cx="105156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674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0770-412C-CF82-4B4B-2C22D5AEC710}"/>
              </a:ext>
            </a:extLst>
          </p:cNvPr>
          <p:cNvSpPr>
            <a:spLocks noGrp="1"/>
          </p:cNvSpPr>
          <p:nvPr>
            <p:ph type="title"/>
          </p:nvPr>
        </p:nvSpPr>
        <p:spPr>
          <a:xfrm>
            <a:off x="831850" y="1709739"/>
            <a:ext cx="10515600" cy="1433512"/>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E8D454-F04B-5915-4D7F-2D86A62E7F9C}"/>
              </a:ext>
            </a:extLst>
          </p:cNvPr>
          <p:cNvSpPr>
            <a:spLocks noGrp="1"/>
          </p:cNvSpPr>
          <p:nvPr>
            <p:ph type="body" idx="1"/>
          </p:nvPr>
        </p:nvSpPr>
        <p:spPr>
          <a:xfrm>
            <a:off x="831850" y="3295651"/>
            <a:ext cx="10515600" cy="2794000"/>
          </a:xfrm>
        </p:spPr>
        <p:txBody>
          <a:bodyPr/>
          <a:lstStyle>
            <a:lvl1pPr marL="342900" indent="-342900">
              <a:buFont typeface="Arial" panose="020B0604020202020204" pitchFamily="34" charset="0"/>
              <a:buChar char="•"/>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5" name="Footer Placeholder 4">
            <a:extLst>
              <a:ext uri="{FF2B5EF4-FFF2-40B4-BE49-F238E27FC236}">
                <a16:creationId xmlns:a16="http://schemas.microsoft.com/office/drawing/2014/main" id="{5131952F-1BDB-968A-2540-1C8B2EED5D57}"/>
              </a:ext>
            </a:extLst>
          </p:cNvPr>
          <p:cNvSpPr>
            <a:spLocks noGrp="1"/>
          </p:cNvSpPr>
          <p:nvPr>
            <p:ph type="ftr" sz="quarter" idx="11"/>
          </p:nvPr>
        </p:nvSpPr>
        <p:spPr>
          <a:xfrm>
            <a:off x="831850" y="6356350"/>
            <a:ext cx="2273300" cy="365125"/>
          </a:xfrm>
        </p:spPr>
        <p:txBody>
          <a:bodyPr/>
          <a:lstStyle>
            <a:lvl1pPr>
              <a:defRPr>
                <a:solidFill>
                  <a:schemeClr val="accent1">
                    <a:lumMod val="50000"/>
                  </a:schemeClr>
                </a:solidFill>
              </a:defRPr>
            </a:lvl1pPr>
          </a:lstStyle>
          <a:p>
            <a:pPr algn="l"/>
            <a:r>
              <a:rPr lang="en-US" dirty="0"/>
              <a:t>Quantitative Methods (VNU-SIS)</a:t>
            </a:r>
          </a:p>
        </p:txBody>
      </p:sp>
      <p:sp>
        <p:nvSpPr>
          <p:cNvPr id="6" name="Slide Number Placeholder 5">
            <a:extLst>
              <a:ext uri="{FF2B5EF4-FFF2-40B4-BE49-F238E27FC236}">
                <a16:creationId xmlns:a16="http://schemas.microsoft.com/office/drawing/2014/main" id="{5D75F87A-9CA1-A00D-4675-55E0E8249594}"/>
              </a:ext>
            </a:extLst>
          </p:cNvPr>
          <p:cNvSpPr>
            <a:spLocks noGrp="1"/>
          </p:cNvSpPr>
          <p:nvPr>
            <p:ph type="sldNum" sz="quarter" idx="12"/>
          </p:nvPr>
        </p:nvSpPr>
        <p:spPr/>
        <p:txBody>
          <a:bodyPr/>
          <a:lstStyle>
            <a:lvl1pPr>
              <a:defRPr>
                <a:solidFill>
                  <a:schemeClr val="accent1">
                    <a:lumMod val="50000"/>
                  </a:schemeClr>
                </a:solidFill>
              </a:defRPr>
            </a:lvl1pPr>
          </a:lstStyle>
          <a:p>
            <a:fld id="{558478D3-4DD5-4D7B-8D8D-7EA87687E863}" type="slidenum">
              <a:rPr lang="en-US" smtClean="0"/>
              <a:pPr/>
              <a:t>‹#›</a:t>
            </a:fld>
            <a:endParaRPr lang="en-US" dirty="0"/>
          </a:p>
        </p:txBody>
      </p:sp>
      <p:cxnSp>
        <p:nvCxnSpPr>
          <p:cNvPr id="7" name="Straight Connector 6">
            <a:extLst>
              <a:ext uri="{FF2B5EF4-FFF2-40B4-BE49-F238E27FC236}">
                <a16:creationId xmlns:a16="http://schemas.microsoft.com/office/drawing/2014/main" id="{A7343728-BC91-066C-A73E-13562BEDEB92}"/>
              </a:ext>
            </a:extLst>
          </p:cNvPr>
          <p:cNvCxnSpPr>
            <a:cxnSpLocks/>
          </p:cNvCxnSpPr>
          <p:nvPr userDrawn="1"/>
        </p:nvCxnSpPr>
        <p:spPr>
          <a:xfrm>
            <a:off x="819150" y="3171826"/>
            <a:ext cx="1052830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25275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5B45B-3C6D-45E3-8AC6-2FD33AD08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E6CF9E-1EB9-DA1D-F565-3D280D1A22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C5D6C3-8802-D5D6-19F7-8DD94BA99E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BDE297-9968-B866-7BF7-ADF68BC15A7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414E04B-1BD1-5966-F388-8F3A9E5E249C}"/>
              </a:ext>
            </a:extLst>
          </p:cNvPr>
          <p:cNvSpPr>
            <a:spLocks noGrp="1"/>
          </p:cNvSpPr>
          <p:nvPr>
            <p:ph type="ftr" sz="quarter" idx="11"/>
          </p:nvPr>
        </p:nvSpPr>
        <p:spPr/>
        <p:txBody>
          <a:bodyPr/>
          <a:lstStyle/>
          <a:p>
            <a:r>
              <a:rPr lang="en-US"/>
              <a:t>Quantitative Methods (VNU-SIS)</a:t>
            </a:r>
          </a:p>
        </p:txBody>
      </p:sp>
      <p:sp>
        <p:nvSpPr>
          <p:cNvPr id="7" name="Slide Number Placeholder 6">
            <a:extLst>
              <a:ext uri="{FF2B5EF4-FFF2-40B4-BE49-F238E27FC236}">
                <a16:creationId xmlns:a16="http://schemas.microsoft.com/office/drawing/2014/main" id="{F03C32EC-0B7C-B380-D506-10326BC1E2AC}"/>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642864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CB7C-0292-3EF0-49F7-FFBFF17EC7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2E1D93-F9D5-CA32-46DF-0A959D2B7D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D0A273-4C09-9BD8-070E-BC0C89D9A1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4BDBB8-AFB8-3460-C906-BB5F625CBA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90D82B-09E2-96D9-695E-034FBDE6A8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F7A917-13D3-06FD-2A62-ABA27E93F32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BFD9DA7A-BDC0-6A4A-DDC1-839345889147}"/>
              </a:ext>
            </a:extLst>
          </p:cNvPr>
          <p:cNvSpPr>
            <a:spLocks noGrp="1"/>
          </p:cNvSpPr>
          <p:nvPr>
            <p:ph type="ftr" sz="quarter" idx="11"/>
          </p:nvPr>
        </p:nvSpPr>
        <p:spPr/>
        <p:txBody>
          <a:bodyPr/>
          <a:lstStyle/>
          <a:p>
            <a:r>
              <a:rPr lang="en-US"/>
              <a:t>Quantitative Methods (VNU-SIS)</a:t>
            </a:r>
          </a:p>
        </p:txBody>
      </p:sp>
      <p:sp>
        <p:nvSpPr>
          <p:cNvPr id="9" name="Slide Number Placeholder 8">
            <a:extLst>
              <a:ext uri="{FF2B5EF4-FFF2-40B4-BE49-F238E27FC236}">
                <a16:creationId xmlns:a16="http://schemas.microsoft.com/office/drawing/2014/main" id="{470A49BA-9C76-C1F3-D8D3-DF587FAEEE65}"/>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94143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612D-540F-D8F3-68D7-9192D61F24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832EF6-6847-4A10-640A-816FFE6AB35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BFB63353-8690-4637-A7FC-05E0E7807803}"/>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17039685-AA65-5363-6E78-728E76274F7F}"/>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1872550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C3AD52-12C7-EE16-0D29-4989EC4A1C61}"/>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D776B5DC-033D-D518-DEE7-CFF276D76468}"/>
              </a:ext>
            </a:extLst>
          </p:cNvPr>
          <p:cNvSpPr>
            <a:spLocks noGrp="1"/>
          </p:cNvSpPr>
          <p:nvPr>
            <p:ph type="ftr" sz="quarter" idx="11"/>
          </p:nvPr>
        </p:nvSpPr>
        <p:spPr/>
        <p:txBody>
          <a:bodyPr/>
          <a:lstStyle/>
          <a:p>
            <a:r>
              <a:rPr lang="en-US"/>
              <a:t>Quantitative Methods (VNU-SIS)</a:t>
            </a:r>
          </a:p>
        </p:txBody>
      </p:sp>
      <p:sp>
        <p:nvSpPr>
          <p:cNvPr id="4" name="Slide Number Placeholder 3">
            <a:extLst>
              <a:ext uri="{FF2B5EF4-FFF2-40B4-BE49-F238E27FC236}">
                <a16:creationId xmlns:a16="http://schemas.microsoft.com/office/drawing/2014/main" id="{5ADAD2EC-4E5E-F5E2-5954-D6E1935D1112}"/>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13493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16317-03F6-6BF1-0887-9C5A242293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28B732-9810-1820-F463-FD23D37F62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84786-511B-8CF5-C090-0017479D7D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897937-B71B-B423-FA61-DFD054F173F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839231A-D92E-E823-87FF-6A1861EC590A}"/>
              </a:ext>
            </a:extLst>
          </p:cNvPr>
          <p:cNvSpPr>
            <a:spLocks noGrp="1"/>
          </p:cNvSpPr>
          <p:nvPr>
            <p:ph type="ftr" sz="quarter" idx="11"/>
          </p:nvPr>
        </p:nvSpPr>
        <p:spPr/>
        <p:txBody>
          <a:bodyPr/>
          <a:lstStyle/>
          <a:p>
            <a:r>
              <a:rPr lang="en-US"/>
              <a:t>Quantitative Methods (VNU-SIS)</a:t>
            </a:r>
          </a:p>
        </p:txBody>
      </p:sp>
      <p:sp>
        <p:nvSpPr>
          <p:cNvPr id="7" name="Slide Number Placeholder 6">
            <a:extLst>
              <a:ext uri="{FF2B5EF4-FFF2-40B4-BE49-F238E27FC236}">
                <a16:creationId xmlns:a16="http://schemas.microsoft.com/office/drawing/2014/main" id="{6B046A03-39CB-62E4-F223-A7688316B3DF}"/>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44958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4BCEB-82E0-FD85-07CA-4350FE8AD5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10A5C1-0034-F1C2-22D5-A38E0F52C4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181581-515A-63E2-F5EE-1F50492CC8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3E2662-5CCD-7678-215A-831EDF914541}"/>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32519E55-1B3A-E668-A6A1-230CCCF22B2D}"/>
              </a:ext>
            </a:extLst>
          </p:cNvPr>
          <p:cNvSpPr>
            <a:spLocks noGrp="1"/>
          </p:cNvSpPr>
          <p:nvPr>
            <p:ph type="ftr" sz="quarter" idx="11"/>
          </p:nvPr>
        </p:nvSpPr>
        <p:spPr/>
        <p:txBody>
          <a:bodyPr/>
          <a:lstStyle/>
          <a:p>
            <a:r>
              <a:rPr lang="en-US"/>
              <a:t>Quantitative Methods (VNU-SIS)</a:t>
            </a:r>
          </a:p>
        </p:txBody>
      </p:sp>
      <p:sp>
        <p:nvSpPr>
          <p:cNvPr id="7" name="Slide Number Placeholder 6">
            <a:extLst>
              <a:ext uri="{FF2B5EF4-FFF2-40B4-BE49-F238E27FC236}">
                <a16:creationId xmlns:a16="http://schemas.microsoft.com/office/drawing/2014/main" id="{F467731E-34A8-0A58-6325-277D5664DDB7}"/>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2724951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5C849-EA2A-CE3D-0E48-AE4BA81A9BBC}"/>
              </a:ext>
            </a:extLst>
          </p:cNvPr>
          <p:cNvSpPr>
            <a:spLocks noGrp="1"/>
          </p:cNvSpPr>
          <p:nvPr>
            <p:ph type="title"/>
          </p:nvPr>
        </p:nvSpPr>
        <p:spPr>
          <a:xfrm>
            <a:off x="838200" y="365126"/>
            <a:ext cx="10515600" cy="95032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3544589-C28C-D8D6-7671-B9F72E29B9D7}"/>
              </a:ext>
            </a:extLst>
          </p:cNvPr>
          <p:cNvSpPr>
            <a:spLocks noGrp="1"/>
          </p:cNvSpPr>
          <p:nvPr>
            <p:ph type="body" idx="1"/>
          </p:nvPr>
        </p:nvSpPr>
        <p:spPr>
          <a:xfrm>
            <a:off x="838200" y="1459832"/>
            <a:ext cx="10515600" cy="47171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2764657-59D4-A9F6-EAA2-E8555B9D63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128E07AC-D8A5-5389-7C17-3A18D6D6AA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Quantitative Methods (VNU-SIS)</a:t>
            </a:r>
            <a:endParaRPr lang="en-US" dirty="0"/>
          </a:p>
        </p:txBody>
      </p:sp>
      <p:sp>
        <p:nvSpPr>
          <p:cNvPr id="6" name="Slide Number Placeholder 5">
            <a:extLst>
              <a:ext uri="{FF2B5EF4-FFF2-40B4-BE49-F238E27FC236}">
                <a16:creationId xmlns:a16="http://schemas.microsoft.com/office/drawing/2014/main" id="{DF401580-8432-7899-1803-CF28AAA99A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8478D3-4DD5-4D7B-8D8D-7EA87687E863}" type="slidenum">
              <a:rPr lang="en-US" smtClean="0"/>
              <a:t>‹#›</a:t>
            </a:fld>
            <a:endParaRPr lang="en-US"/>
          </a:p>
        </p:txBody>
      </p:sp>
    </p:spTree>
    <p:extLst>
      <p:ext uri="{BB962C8B-B14F-4D97-AF65-F5344CB8AC3E}">
        <p14:creationId xmlns:p14="http://schemas.microsoft.com/office/powerpoint/2010/main" val="3924698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ted.com/talks/hans_rosling_the_best_stats_you_ve_ever_seen"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Comparison_mean_median_mode.sv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customXml" Target="../ink/ink1.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hyperlink" Target="https://book.stat420.or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clauswilke.com/dataviz/index.htm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80.png"/><Relationship Id="rId7"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datascience.stackexchange.com/questions/361/when-is-a-model-underfitted" TargetMode="External"/><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customXml" Target="../ink/ink2.xml"/><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56.png"/><Relationship Id="rId7" Type="http://schemas.openxmlformats.org/officeDocument/2006/relationships/image" Target="../media/image51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twitter.com/chelseaparlett/status/1458461737431146500"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customXml" Target="../ink/ink4.xml"/><Relationship Id="rId4" Type="http://schemas.openxmlformats.org/officeDocument/2006/relationships/hyperlink" Target="https://twitter.com/chelseaparlett/status/145846173743114650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5.emf"/><Relationship Id="rId4" Type="http://schemas.openxmlformats.org/officeDocument/2006/relationships/hyperlink" Target="https://twitter.com/chelseaparlett/status/1458461737431146500"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hyperlink" Target="https://twitter.com/chelseaparlett/status/1458461737431146500" TargetMode="External"/></Relationships>
</file>

<file path=ppt/slides/_rels/slide62.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55B25-3FCC-2F40-589C-1A33E2CA6EAE}"/>
              </a:ext>
            </a:extLst>
          </p:cNvPr>
          <p:cNvSpPr>
            <a:spLocks noGrp="1"/>
          </p:cNvSpPr>
          <p:nvPr>
            <p:ph type="ctrTitle"/>
          </p:nvPr>
        </p:nvSpPr>
        <p:spPr>
          <a:xfrm>
            <a:off x="1524000" y="850231"/>
            <a:ext cx="9144000" cy="2322847"/>
          </a:xfrm>
        </p:spPr>
        <p:txBody>
          <a:bodyPr>
            <a:normAutofit/>
          </a:bodyPr>
          <a:lstStyle/>
          <a:p>
            <a:r>
              <a:rPr lang="en-US" sz="4000" dirty="0"/>
              <a:t>Quantitative Research Methods in </a:t>
            </a:r>
            <a:br>
              <a:rPr lang="en-US" sz="4000" dirty="0"/>
            </a:br>
            <a:r>
              <a:rPr lang="en-US" sz="4000" dirty="0"/>
              <a:t>Climate Change and Sustainability Science</a:t>
            </a:r>
          </a:p>
        </p:txBody>
      </p:sp>
      <p:sp>
        <p:nvSpPr>
          <p:cNvPr id="3" name="Subtitle 2">
            <a:extLst>
              <a:ext uri="{FF2B5EF4-FFF2-40B4-BE49-F238E27FC236}">
                <a16:creationId xmlns:a16="http://schemas.microsoft.com/office/drawing/2014/main" id="{6D69D5EF-9CE0-A9A8-A308-1A1A1189AD0F}"/>
              </a:ext>
            </a:extLst>
          </p:cNvPr>
          <p:cNvSpPr>
            <a:spLocks noGrp="1"/>
          </p:cNvSpPr>
          <p:nvPr>
            <p:ph type="subTitle" idx="1"/>
          </p:nvPr>
        </p:nvSpPr>
        <p:spPr>
          <a:xfrm>
            <a:off x="1524000" y="4484353"/>
            <a:ext cx="9144000" cy="1655762"/>
          </a:xfrm>
        </p:spPr>
        <p:txBody>
          <a:bodyPr/>
          <a:lstStyle/>
          <a:p>
            <a:r>
              <a:rPr lang="en-US" b="1" dirty="0"/>
              <a:t>Nguyen Bich Ngoc</a:t>
            </a:r>
          </a:p>
          <a:p>
            <a:r>
              <a:rPr lang="en-US" dirty="0"/>
              <a:t>VNU School of Interdisciplinary Studies</a:t>
            </a:r>
          </a:p>
        </p:txBody>
      </p:sp>
    </p:spTree>
    <p:extLst>
      <p:ext uri="{BB962C8B-B14F-4D97-AF65-F5344CB8AC3E}">
        <p14:creationId xmlns:p14="http://schemas.microsoft.com/office/powerpoint/2010/main" val="1704011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a:xfrm>
            <a:off x="1865352" y="890259"/>
            <a:ext cx="2222899" cy="950328"/>
          </a:xfrm>
        </p:spPr>
        <p:txBody>
          <a:bodyPr>
            <a:normAutofit/>
          </a:bodyPr>
          <a:lstStyle/>
          <a:p>
            <a:r>
              <a:rPr lang="en-US" sz="5400" dirty="0"/>
              <a:t>How?</a:t>
            </a:r>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10</a:t>
            </a:fld>
            <a:endParaRPr lang="en-US" dirty="0"/>
          </a:p>
        </p:txBody>
      </p:sp>
      <p:sp>
        <p:nvSpPr>
          <p:cNvPr id="6" name="Footer Placeholder 3">
            <a:extLst>
              <a:ext uri="{FF2B5EF4-FFF2-40B4-BE49-F238E27FC236}">
                <a16:creationId xmlns:a16="http://schemas.microsoft.com/office/drawing/2014/main" id="{9A7937C1-FC4E-45EC-9E6C-C4C9D149BAB5}"/>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Research: Why, what, &amp; how?</a:t>
            </a:r>
          </a:p>
        </p:txBody>
      </p:sp>
    </p:spTree>
    <p:extLst>
      <p:ext uri="{BB962C8B-B14F-4D97-AF65-F5344CB8AC3E}">
        <p14:creationId xmlns:p14="http://schemas.microsoft.com/office/powerpoint/2010/main" val="1005419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a:xfrm>
            <a:off x="1865352" y="890259"/>
            <a:ext cx="2222899" cy="950328"/>
          </a:xfrm>
        </p:spPr>
        <p:txBody>
          <a:bodyPr>
            <a:normAutofit/>
          </a:bodyPr>
          <a:lstStyle/>
          <a:p>
            <a:r>
              <a:rPr lang="en-US" sz="5400" dirty="0"/>
              <a:t>How?</a:t>
            </a:r>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11</a:t>
            </a:fld>
            <a:endParaRPr lang="en-US" dirty="0"/>
          </a:p>
        </p:txBody>
      </p:sp>
      <p:sp>
        <p:nvSpPr>
          <p:cNvPr id="3" name="Rectangle: Rounded Corners 2">
            <a:extLst>
              <a:ext uri="{FF2B5EF4-FFF2-40B4-BE49-F238E27FC236}">
                <a16:creationId xmlns:a16="http://schemas.microsoft.com/office/drawing/2014/main" id="{D325920E-A874-865B-5944-818B6C460AC3}"/>
              </a:ext>
            </a:extLst>
          </p:cNvPr>
          <p:cNvSpPr/>
          <p:nvPr/>
        </p:nvSpPr>
        <p:spPr>
          <a:xfrm>
            <a:off x="7001625" y="755077"/>
            <a:ext cx="3258589" cy="66501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Identify research questions</a:t>
            </a:r>
            <a:br>
              <a:rPr lang="en-US" dirty="0">
                <a:solidFill>
                  <a:schemeClr val="tx1"/>
                </a:solidFill>
              </a:rPr>
            </a:br>
            <a:r>
              <a:rPr lang="en-US" dirty="0">
                <a:solidFill>
                  <a:schemeClr val="tx1"/>
                </a:solidFill>
              </a:rPr>
              <a:t>(novel?, relevant?, feasible?)</a:t>
            </a:r>
          </a:p>
        </p:txBody>
      </p:sp>
      <p:sp>
        <p:nvSpPr>
          <p:cNvPr id="7" name="Rectangle: Rounded Corners 6">
            <a:extLst>
              <a:ext uri="{FF2B5EF4-FFF2-40B4-BE49-F238E27FC236}">
                <a16:creationId xmlns:a16="http://schemas.microsoft.com/office/drawing/2014/main" id="{1EEBD15D-7874-B11E-06ED-431E438F73E2}"/>
              </a:ext>
            </a:extLst>
          </p:cNvPr>
          <p:cNvSpPr/>
          <p:nvPr/>
        </p:nvSpPr>
        <p:spPr>
          <a:xfrm>
            <a:off x="7001625" y="1804184"/>
            <a:ext cx="3258589" cy="6650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Design research</a:t>
            </a:r>
            <a:br>
              <a:rPr lang="en-US" dirty="0">
                <a:solidFill>
                  <a:schemeClr val="tx1"/>
                </a:solidFill>
              </a:rPr>
            </a:br>
            <a:r>
              <a:rPr lang="en-US" dirty="0">
                <a:solidFill>
                  <a:schemeClr val="tx1"/>
                </a:solidFill>
              </a:rPr>
              <a:t>(Experimental/Observational)</a:t>
            </a:r>
          </a:p>
        </p:txBody>
      </p:sp>
      <p:sp>
        <p:nvSpPr>
          <p:cNvPr id="8" name="Rectangle: Rounded Corners 7">
            <a:extLst>
              <a:ext uri="{FF2B5EF4-FFF2-40B4-BE49-F238E27FC236}">
                <a16:creationId xmlns:a16="http://schemas.microsoft.com/office/drawing/2014/main" id="{488239FC-D54A-6C54-129E-40ED4F29904F}"/>
              </a:ext>
            </a:extLst>
          </p:cNvPr>
          <p:cNvSpPr/>
          <p:nvPr/>
        </p:nvSpPr>
        <p:spPr>
          <a:xfrm>
            <a:off x="7001625" y="2853291"/>
            <a:ext cx="3258589" cy="66501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Collect/Generate data</a:t>
            </a:r>
          </a:p>
        </p:txBody>
      </p:sp>
      <p:sp>
        <p:nvSpPr>
          <p:cNvPr id="10" name="Rectangle: Rounded Corners 9">
            <a:extLst>
              <a:ext uri="{FF2B5EF4-FFF2-40B4-BE49-F238E27FC236}">
                <a16:creationId xmlns:a16="http://schemas.microsoft.com/office/drawing/2014/main" id="{50D93D81-7119-F1B7-F550-FC7D8DA5B0B9}"/>
              </a:ext>
            </a:extLst>
          </p:cNvPr>
          <p:cNvSpPr/>
          <p:nvPr/>
        </p:nvSpPr>
        <p:spPr>
          <a:xfrm>
            <a:off x="7001625" y="3902398"/>
            <a:ext cx="3258589" cy="6650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tx1"/>
                </a:solidFill>
              </a:rPr>
              <a:t>Analyze data &amp; draw conclusion</a:t>
            </a:r>
          </a:p>
        </p:txBody>
      </p:sp>
      <p:sp>
        <p:nvSpPr>
          <p:cNvPr id="11" name="Rectangle: Rounded Corners 10">
            <a:extLst>
              <a:ext uri="{FF2B5EF4-FFF2-40B4-BE49-F238E27FC236}">
                <a16:creationId xmlns:a16="http://schemas.microsoft.com/office/drawing/2014/main" id="{089E67FA-417C-6103-C50F-0BCBF806FF68}"/>
              </a:ext>
            </a:extLst>
          </p:cNvPr>
          <p:cNvSpPr/>
          <p:nvPr/>
        </p:nvSpPr>
        <p:spPr>
          <a:xfrm>
            <a:off x="7001625" y="4951503"/>
            <a:ext cx="3258589" cy="6650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Communicate results</a:t>
            </a:r>
          </a:p>
        </p:txBody>
      </p:sp>
      <p:cxnSp>
        <p:nvCxnSpPr>
          <p:cNvPr id="13" name="Straight Arrow Connector 12">
            <a:extLst>
              <a:ext uri="{FF2B5EF4-FFF2-40B4-BE49-F238E27FC236}">
                <a16:creationId xmlns:a16="http://schemas.microsoft.com/office/drawing/2014/main" id="{FD8276D2-2652-9729-DDB2-C419C27DA2CF}"/>
              </a:ext>
            </a:extLst>
          </p:cNvPr>
          <p:cNvCxnSpPr>
            <a:cxnSpLocks/>
          </p:cNvCxnSpPr>
          <p:nvPr/>
        </p:nvCxnSpPr>
        <p:spPr>
          <a:xfrm>
            <a:off x="8630919" y="1420095"/>
            <a:ext cx="0" cy="3840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82A8A3F-2DAB-6AB6-8993-AF99F3C32709}"/>
              </a:ext>
            </a:extLst>
          </p:cNvPr>
          <p:cNvCxnSpPr>
            <a:cxnSpLocks/>
          </p:cNvCxnSpPr>
          <p:nvPr/>
        </p:nvCxnSpPr>
        <p:spPr>
          <a:xfrm>
            <a:off x="8630919" y="2469202"/>
            <a:ext cx="0" cy="3840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7A10AFD-2791-3317-FFBF-4932854E4056}"/>
              </a:ext>
            </a:extLst>
          </p:cNvPr>
          <p:cNvCxnSpPr>
            <a:cxnSpLocks/>
          </p:cNvCxnSpPr>
          <p:nvPr/>
        </p:nvCxnSpPr>
        <p:spPr>
          <a:xfrm>
            <a:off x="8630919" y="3518309"/>
            <a:ext cx="0" cy="3840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F42F2B-EEC3-91E6-5489-0C1420FAB70E}"/>
              </a:ext>
            </a:extLst>
          </p:cNvPr>
          <p:cNvCxnSpPr>
            <a:cxnSpLocks/>
          </p:cNvCxnSpPr>
          <p:nvPr/>
        </p:nvCxnSpPr>
        <p:spPr>
          <a:xfrm>
            <a:off x="8630919" y="4567416"/>
            <a:ext cx="0" cy="3840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26A0C2-F417-B840-143C-44641FF856F3}"/>
              </a:ext>
            </a:extLst>
          </p:cNvPr>
          <p:cNvCxnSpPr>
            <a:cxnSpLocks/>
          </p:cNvCxnSpPr>
          <p:nvPr/>
        </p:nvCxnSpPr>
        <p:spPr>
          <a:xfrm rot="16200000">
            <a:off x="6815291" y="4057603"/>
            <a:ext cx="0" cy="38408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0740B6-9954-60A1-DC6D-00D748708396}"/>
              </a:ext>
            </a:extLst>
          </p:cNvPr>
          <p:cNvCxnSpPr>
            <a:cxnSpLocks/>
          </p:cNvCxnSpPr>
          <p:nvPr/>
        </p:nvCxnSpPr>
        <p:spPr>
          <a:xfrm>
            <a:off x="6633405" y="1087586"/>
            <a:ext cx="0" cy="3167641"/>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1320132-A689-27A7-40FF-25A90521A879}"/>
              </a:ext>
            </a:extLst>
          </p:cNvPr>
          <p:cNvCxnSpPr>
            <a:cxnSpLocks/>
          </p:cNvCxnSpPr>
          <p:nvPr/>
        </p:nvCxnSpPr>
        <p:spPr>
          <a:xfrm rot="16200000">
            <a:off x="6815290" y="902892"/>
            <a:ext cx="0" cy="384089"/>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Footer Placeholder 3">
            <a:extLst>
              <a:ext uri="{FF2B5EF4-FFF2-40B4-BE49-F238E27FC236}">
                <a16:creationId xmlns:a16="http://schemas.microsoft.com/office/drawing/2014/main" id="{48E3D8A4-6D3B-44D7-3846-07E55980F3B8}"/>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Research: Why, what, &amp; how?</a:t>
            </a:r>
          </a:p>
        </p:txBody>
      </p:sp>
    </p:spTree>
    <p:extLst>
      <p:ext uri="{BB962C8B-B14F-4D97-AF65-F5344CB8AC3E}">
        <p14:creationId xmlns:p14="http://schemas.microsoft.com/office/powerpoint/2010/main" val="3219741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a:xfrm>
            <a:off x="1865352" y="890259"/>
            <a:ext cx="2222899" cy="950328"/>
          </a:xfrm>
        </p:spPr>
        <p:txBody>
          <a:bodyPr>
            <a:normAutofit/>
          </a:bodyPr>
          <a:lstStyle/>
          <a:p>
            <a:r>
              <a:rPr lang="en-US" sz="5400" dirty="0"/>
              <a:t>How?</a:t>
            </a:r>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12</a:t>
            </a:fld>
            <a:endParaRPr lang="en-US" dirty="0"/>
          </a:p>
        </p:txBody>
      </p:sp>
      <p:sp>
        <p:nvSpPr>
          <p:cNvPr id="3" name="Rectangle: Rounded Corners 2">
            <a:extLst>
              <a:ext uri="{FF2B5EF4-FFF2-40B4-BE49-F238E27FC236}">
                <a16:creationId xmlns:a16="http://schemas.microsoft.com/office/drawing/2014/main" id="{D325920E-A874-865B-5944-818B6C460AC3}"/>
              </a:ext>
            </a:extLst>
          </p:cNvPr>
          <p:cNvSpPr/>
          <p:nvPr/>
        </p:nvSpPr>
        <p:spPr>
          <a:xfrm>
            <a:off x="7001625" y="755077"/>
            <a:ext cx="3258589" cy="66501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Identify research questions</a:t>
            </a:r>
            <a:br>
              <a:rPr lang="en-US" dirty="0">
                <a:solidFill>
                  <a:schemeClr val="tx1"/>
                </a:solidFill>
              </a:rPr>
            </a:br>
            <a:r>
              <a:rPr lang="en-US" dirty="0">
                <a:solidFill>
                  <a:schemeClr val="tx1"/>
                </a:solidFill>
              </a:rPr>
              <a:t>(novel?, relevant?, feasible?)</a:t>
            </a:r>
          </a:p>
        </p:txBody>
      </p:sp>
      <p:sp>
        <p:nvSpPr>
          <p:cNvPr id="7" name="Rectangle: Rounded Corners 6">
            <a:extLst>
              <a:ext uri="{FF2B5EF4-FFF2-40B4-BE49-F238E27FC236}">
                <a16:creationId xmlns:a16="http://schemas.microsoft.com/office/drawing/2014/main" id="{1EEBD15D-7874-B11E-06ED-431E438F73E2}"/>
              </a:ext>
            </a:extLst>
          </p:cNvPr>
          <p:cNvSpPr/>
          <p:nvPr/>
        </p:nvSpPr>
        <p:spPr>
          <a:xfrm>
            <a:off x="7001625" y="1804184"/>
            <a:ext cx="3258589" cy="6650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Design research</a:t>
            </a:r>
            <a:br>
              <a:rPr lang="en-US" dirty="0">
                <a:solidFill>
                  <a:schemeClr val="tx1"/>
                </a:solidFill>
              </a:rPr>
            </a:br>
            <a:r>
              <a:rPr lang="en-US" dirty="0">
                <a:solidFill>
                  <a:schemeClr val="tx1"/>
                </a:solidFill>
              </a:rPr>
              <a:t>(Experimental/Observational)</a:t>
            </a:r>
          </a:p>
        </p:txBody>
      </p:sp>
      <p:sp>
        <p:nvSpPr>
          <p:cNvPr id="8" name="Rectangle: Rounded Corners 7">
            <a:extLst>
              <a:ext uri="{FF2B5EF4-FFF2-40B4-BE49-F238E27FC236}">
                <a16:creationId xmlns:a16="http://schemas.microsoft.com/office/drawing/2014/main" id="{488239FC-D54A-6C54-129E-40ED4F29904F}"/>
              </a:ext>
            </a:extLst>
          </p:cNvPr>
          <p:cNvSpPr/>
          <p:nvPr/>
        </p:nvSpPr>
        <p:spPr>
          <a:xfrm>
            <a:off x="7001625" y="2853291"/>
            <a:ext cx="3258589" cy="66501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Collect/Generate data</a:t>
            </a:r>
          </a:p>
        </p:txBody>
      </p:sp>
      <p:sp>
        <p:nvSpPr>
          <p:cNvPr id="10" name="Rectangle: Rounded Corners 9">
            <a:extLst>
              <a:ext uri="{FF2B5EF4-FFF2-40B4-BE49-F238E27FC236}">
                <a16:creationId xmlns:a16="http://schemas.microsoft.com/office/drawing/2014/main" id="{50D93D81-7119-F1B7-F550-FC7D8DA5B0B9}"/>
              </a:ext>
            </a:extLst>
          </p:cNvPr>
          <p:cNvSpPr/>
          <p:nvPr/>
        </p:nvSpPr>
        <p:spPr>
          <a:xfrm>
            <a:off x="7001625" y="3902398"/>
            <a:ext cx="3258589" cy="6650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tx1"/>
                </a:solidFill>
              </a:rPr>
              <a:t>Analyze data &amp; draw conclusions</a:t>
            </a:r>
          </a:p>
        </p:txBody>
      </p:sp>
      <p:sp>
        <p:nvSpPr>
          <p:cNvPr id="11" name="Rectangle: Rounded Corners 10">
            <a:extLst>
              <a:ext uri="{FF2B5EF4-FFF2-40B4-BE49-F238E27FC236}">
                <a16:creationId xmlns:a16="http://schemas.microsoft.com/office/drawing/2014/main" id="{089E67FA-417C-6103-C50F-0BCBF806FF68}"/>
              </a:ext>
            </a:extLst>
          </p:cNvPr>
          <p:cNvSpPr/>
          <p:nvPr/>
        </p:nvSpPr>
        <p:spPr>
          <a:xfrm>
            <a:off x="7001625" y="4951503"/>
            <a:ext cx="3258589" cy="6650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Communicate results</a:t>
            </a:r>
          </a:p>
        </p:txBody>
      </p:sp>
      <p:cxnSp>
        <p:nvCxnSpPr>
          <p:cNvPr id="13" name="Straight Arrow Connector 12">
            <a:extLst>
              <a:ext uri="{FF2B5EF4-FFF2-40B4-BE49-F238E27FC236}">
                <a16:creationId xmlns:a16="http://schemas.microsoft.com/office/drawing/2014/main" id="{FD8276D2-2652-9729-DDB2-C419C27DA2CF}"/>
              </a:ext>
            </a:extLst>
          </p:cNvPr>
          <p:cNvCxnSpPr>
            <a:cxnSpLocks/>
          </p:cNvCxnSpPr>
          <p:nvPr/>
        </p:nvCxnSpPr>
        <p:spPr>
          <a:xfrm>
            <a:off x="8630919" y="1420095"/>
            <a:ext cx="0" cy="3840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82A8A3F-2DAB-6AB6-8993-AF99F3C32709}"/>
              </a:ext>
            </a:extLst>
          </p:cNvPr>
          <p:cNvCxnSpPr>
            <a:cxnSpLocks/>
          </p:cNvCxnSpPr>
          <p:nvPr/>
        </p:nvCxnSpPr>
        <p:spPr>
          <a:xfrm>
            <a:off x="8630919" y="2469202"/>
            <a:ext cx="0" cy="3840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7A10AFD-2791-3317-FFBF-4932854E4056}"/>
              </a:ext>
            </a:extLst>
          </p:cNvPr>
          <p:cNvCxnSpPr>
            <a:cxnSpLocks/>
          </p:cNvCxnSpPr>
          <p:nvPr/>
        </p:nvCxnSpPr>
        <p:spPr>
          <a:xfrm>
            <a:off x="8630919" y="3518309"/>
            <a:ext cx="0" cy="3840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6F42F2B-EEC3-91E6-5489-0C1420FAB70E}"/>
              </a:ext>
            </a:extLst>
          </p:cNvPr>
          <p:cNvCxnSpPr>
            <a:cxnSpLocks/>
          </p:cNvCxnSpPr>
          <p:nvPr/>
        </p:nvCxnSpPr>
        <p:spPr>
          <a:xfrm>
            <a:off x="8630919" y="4567416"/>
            <a:ext cx="0" cy="3840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26A0C2-F417-B840-143C-44641FF856F3}"/>
              </a:ext>
            </a:extLst>
          </p:cNvPr>
          <p:cNvCxnSpPr>
            <a:cxnSpLocks/>
          </p:cNvCxnSpPr>
          <p:nvPr/>
        </p:nvCxnSpPr>
        <p:spPr>
          <a:xfrm rot="16200000">
            <a:off x="6815291" y="4057603"/>
            <a:ext cx="0" cy="384089"/>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50740B6-9954-60A1-DC6D-00D748708396}"/>
              </a:ext>
            </a:extLst>
          </p:cNvPr>
          <p:cNvCxnSpPr>
            <a:cxnSpLocks/>
          </p:cNvCxnSpPr>
          <p:nvPr/>
        </p:nvCxnSpPr>
        <p:spPr>
          <a:xfrm>
            <a:off x="6633405" y="1087586"/>
            <a:ext cx="0" cy="3167641"/>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1320132-A689-27A7-40FF-25A90521A879}"/>
              </a:ext>
            </a:extLst>
          </p:cNvPr>
          <p:cNvCxnSpPr>
            <a:cxnSpLocks/>
          </p:cNvCxnSpPr>
          <p:nvPr/>
        </p:nvCxnSpPr>
        <p:spPr>
          <a:xfrm rot="16200000">
            <a:off x="6815290" y="902892"/>
            <a:ext cx="0" cy="384089"/>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Footer Placeholder 3">
            <a:extLst>
              <a:ext uri="{FF2B5EF4-FFF2-40B4-BE49-F238E27FC236}">
                <a16:creationId xmlns:a16="http://schemas.microsoft.com/office/drawing/2014/main" id="{48E3D8A4-6D3B-44D7-3846-07E55980F3B8}"/>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Research: Why, what, &amp; how?</a:t>
            </a:r>
          </a:p>
        </p:txBody>
      </p:sp>
      <p:sp>
        <p:nvSpPr>
          <p:cNvPr id="12" name="Rectangle: Rounded Corners 11">
            <a:extLst>
              <a:ext uri="{FF2B5EF4-FFF2-40B4-BE49-F238E27FC236}">
                <a16:creationId xmlns:a16="http://schemas.microsoft.com/office/drawing/2014/main" id="{6F7F7E1D-1C10-964B-D547-4CB98F25D473}"/>
              </a:ext>
            </a:extLst>
          </p:cNvPr>
          <p:cNvSpPr/>
          <p:nvPr/>
        </p:nvSpPr>
        <p:spPr>
          <a:xfrm>
            <a:off x="6380480" y="1656080"/>
            <a:ext cx="4500878" cy="3180061"/>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2211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dirty="0"/>
              <a:t>What is data and how to collect?</a:t>
            </a:r>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r>
              <a:rPr lang="en-US" dirty="0"/>
              <a:t>Data, Variables, Distributions</a:t>
            </a:r>
          </a:p>
          <a:p>
            <a:r>
              <a:rPr lang="en-US" dirty="0"/>
              <a:t>Sample and Sampling methods</a:t>
            </a:r>
          </a:p>
          <a:p>
            <a:r>
              <a:rPr lang="en-US" dirty="0"/>
              <a:t>Survey design</a:t>
            </a:r>
          </a:p>
          <a:p>
            <a:r>
              <a:rPr lang="en-US" dirty="0"/>
              <a:t>Experimental design</a:t>
            </a:r>
          </a:p>
          <a:p>
            <a:endParaRPr lang="en-US" dirty="0"/>
          </a:p>
          <a:p>
            <a:endParaRPr lang="en-US" dirty="0"/>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13</a:t>
            </a:fld>
            <a:endParaRPr lang="en-US" dirty="0"/>
          </a:p>
        </p:txBody>
      </p:sp>
    </p:spTree>
    <p:extLst>
      <p:ext uri="{BB962C8B-B14F-4D97-AF65-F5344CB8AC3E}">
        <p14:creationId xmlns:p14="http://schemas.microsoft.com/office/powerpoint/2010/main" val="4015855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dirty="0"/>
              <a:t>Data  </a:t>
            </a:r>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14</a:t>
            </a:fld>
            <a:endParaRPr lang="en-US" dirty="0"/>
          </a:p>
        </p:txBody>
      </p:sp>
      <p:sp>
        <p:nvSpPr>
          <p:cNvPr id="9" name="Footer Placeholder 3">
            <a:extLst>
              <a:ext uri="{FF2B5EF4-FFF2-40B4-BE49-F238E27FC236}">
                <a16:creationId xmlns:a16="http://schemas.microsoft.com/office/drawing/2014/main" id="{A1655348-B72C-EEBD-D67B-F8717EAD8DF3}"/>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What is data and how to collect?</a:t>
            </a:r>
          </a:p>
        </p:txBody>
      </p:sp>
      <p:pic>
        <p:nvPicPr>
          <p:cNvPr id="11" name="Picture 10">
            <a:extLst>
              <a:ext uri="{FF2B5EF4-FFF2-40B4-BE49-F238E27FC236}">
                <a16:creationId xmlns:a16="http://schemas.microsoft.com/office/drawing/2014/main" id="{2C211EE3-AC86-6CC7-B879-4804DB13F32A}"/>
              </a:ext>
            </a:extLst>
          </p:cNvPr>
          <p:cNvPicPr>
            <a:picLocks noChangeAspect="1"/>
          </p:cNvPicPr>
          <p:nvPr/>
        </p:nvPicPr>
        <p:blipFill rotWithShape="1">
          <a:blip r:embed="rId3"/>
          <a:srcRect t="5387" r="28293"/>
          <a:stretch/>
        </p:blipFill>
        <p:spPr>
          <a:xfrm>
            <a:off x="502284" y="1315454"/>
            <a:ext cx="7473316" cy="3627420"/>
          </a:xfrm>
          <a:prstGeom prst="rect">
            <a:avLst/>
          </a:prstGeom>
        </p:spPr>
      </p:pic>
      <p:pic>
        <p:nvPicPr>
          <p:cNvPr id="14" name="Picture 13">
            <a:extLst>
              <a:ext uri="{FF2B5EF4-FFF2-40B4-BE49-F238E27FC236}">
                <a16:creationId xmlns:a16="http://schemas.microsoft.com/office/drawing/2014/main" id="{93B8543C-D4CB-5670-4F4F-79A315245A86}"/>
              </a:ext>
            </a:extLst>
          </p:cNvPr>
          <p:cNvPicPr>
            <a:picLocks noChangeAspect="1"/>
          </p:cNvPicPr>
          <p:nvPr/>
        </p:nvPicPr>
        <p:blipFill>
          <a:blip r:embed="rId4"/>
          <a:stretch>
            <a:fillRect/>
          </a:stretch>
        </p:blipFill>
        <p:spPr>
          <a:xfrm>
            <a:off x="7239000" y="2407644"/>
            <a:ext cx="4676038" cy="3556562"/>
          </a:xfrm>
          <a:prstGeom prst="rect">
            <a:avLst/>
          </a:prstGeom>
        </p:spPr>
      </p:pic>
      <p:sp>
        <p:nvSpPr>
          <p:cNvPr id="3" name="TextBox 2">
            <a:extLst>
              <a:ext uri="{FF2B5EF4-FFF2-40B4-BE49-F238E27FC236}">
                <a16:creationId xmlns:a16="http://schemas.microsoft.com/office/drawing/2014/main" id="{0F7E52F9-0091-98EA-0124-E52615C3C93D}"/>
              </a:ext>
            </a:extLst>
          </p:cNvPr>
          <p:cNvSpPr txBox="1"/>
          <p:nvPr/>
        </p:nvSpPr>
        <p:spPr>
          <a:xfrm>
            <a:off x="10099344" y="1302644"/>
            <a:ext cx="1254456" cy="369329"/>
          </a:xfrm>
          <a:prstGeom prst="rect">
            <a:avLst/>
          </a:prstGeom>
          <a:noFill/>
        </p:spPr>
        <p:txBody>
          <a:bodyPr wrap="square" rtlCol="0">
            <a:spAutoFit/>
          </a:bodyPr>
          <a:lstStyle/>
          <a:p>
            <a:r>
              <a:rPr lang="en-US" dirty="0"/>
              <a:t>Variables</a:t>
            </a:r>
          </a:p>
        </p:txBody>
      </p:sp>
      <p:cxnSp>
        <p:nvCxnSpPr>
          <p:cNvPr id="7" name="Straight Arrow Connector 6">
            <a:extLst>
              <a:ext uri="{FF2B5EF4-FFF2-40B4-BE49-F238E27FC236}">
                <a16:creationId xmlns:a16="http://schemas.microsoft.com/office/drawing/2014/main" id="{AEF91635-8D6C-B3E7-E0C2-40F6F69BE991}"/>
              </a:ext>
            </a:extLst>
          </p:cNvPr>
          <p:cNvCxnSpPr>
            <a:cxnSpLocks/>
          </p:cNvCxnSpPr>
          <p:nvPr/>
        </p:nvCxnSpPr>
        <p:spPr>
          <a:xfrm flipH="1">
            <a:off x="8202304" y="1488448"/>
            <a:ext cx="1733266" cy="0"/>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5793D74-45BE-30CD-39B5-E322F0E58E86}"/>
              </a:ext>
            </a:extLst>
          </p:cNvPr>
          <p:cNvSpPr txBox="1"/>
          <p:nvPr/>
        </p:nvSpPr>
        <p:spPr>
          <a:xfrm>
            <a:off x="312645" y="5582781"/>
            <a:ext cx="2133742" cy="369332"/>
          </a:xfrm>
          <a:prstGeom prst="rect">
            <a:avLst/>
          </a:prstGeom>
          <a:noFill/>
        </p:spPr>
        <p:txBody>
          <a:bodyPr wrap="square" rtlCol="0">
            <a:spAutoFit/>
          </a:bodyPr>
          <a:lstStyle/>
          <a:p>
            <a:r>
              <a:rPr lang="en-US" dirty="0"/>
              <a:t>Observations/Units</a:t>
            </a:r>
          </a:p>
        </p:txBody>
      </p:sp>
      <p:cxnSp>
        <p:nvCxnSpPr>
          <p:cNvPr id="10" name="Straight Arrow Connector 9">
            <a:extLst>
              <a:ext uri="{FF2B5EF4-FFF2-40B4-BE49-F238E27FC236}">
                <a16:creationId xmlns:a16="http://schemas.microsoft.com/office/drawing/2014/main" id="{27A1144E-CD11-7E1A-909A-7CA460443632}"/>
              </a:ext>
            </a:extLst>
          </p:cNvPr>
          <p:cNvCxnSpPr>
            <a:cxnSpLocks/>
          </p:cNvCxnSpPr>
          <p:nvPr/>
        </p:nvCxnSpPr>
        <p:spPr>
          <a:xfrm flipV="1">
            <a:off x="655093" y="5090615"/>
            <a:ext cx="0" cy="365124"/>
          </a:xfrm>
          <a:prstGeom prst="straightConnector1">
            <a:avLst/>
          </a:prstGeom>
          <a:ln w="381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0413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dirty="0"/>
              <a:t>Variables  </a:t>
            </a:r>
          </a:p>
        </p:txBody>
      </p:sp>
      <p:sp>
        <p:nvSpPr>
          <p:cNvPr id="3" name="Content Placeholder 2">
            <a:extLst>
              <a:ext uri="{FF2B5EF4-FFF2-40B4-BE49-F238E27FC236}">
                <a16:creationId xmlns:a16="http://schemas.microsoft.com/office/drawing/2014/main" id="{99AE0885-CAD7-D90C-F908-23F6F8CAD7FD}"/>
              </a:ext>
            </a:extLst>
          </p:cNvPr>
          <p:cNvSpPr>
            <a:spLocks noGrp="1"/>
          </p:cNvSpPr>
          <p:nvPr>
            <p:ph idx="1"/>
          </p:nvPr>
        </p:nvSpPr>
        <p:spPr>
          <a:xfrm>
            <a:off x="838200" y="1387643"/>
            <a:ext cx="10515600" cy="4717131"/>
          </a:xfrm>
        </p:spPr>
        <p:txBody>
          <a:bodyPr>
            <a:normAutofit/>
          </a:bodyPr>
          <a:lstStyle/>
          <a:p>
            <a:pPr>
              <a:lnSpc>
                <a:spcPct val="150000"/>
              </a:lnSpc>
            </a:pPr>
            <a:r>
              <a:rPr lang="en-US" dirty="0"/>
              <a:t>Levels of measurement</a:t>
            </a:r>
          </a:p>
          <a:p>
            <a:pPr marL="457200" lvl="1" indent="0">
              <a:lnSpc>
                <a:spcPct val="150000"/>
              </a:lnSpc>
              <a:buNone/>
            </a:pPr>
            <a:r>
              <a:rPr lang="en-US" dirty="0"/>
              <a:t>Nominal, Ordinal, Interval, Ratio</a:t>
            </a:r>
          </a:p>
          <a:p>
            <a:pPr>
              <a:lnSpc>
                <a:spcPct val="150000"/>
              </a:lnSpc>
            </a:pPr>
            <a:r>
              <a:rPr lang="en-US" dirty="0"/>
              <a:t>Possible received values</a:t>
            </a:r>
          </a:p>
          <a:p>
            <a:pPr marL="457200" lvl="1" indent="0">
              <a:lnSpc>
                <a:spcPct val="150000"/>
              </a:lnSpc>
              <a:buNone/>
            </a:pPr>
            <a:r>
              <a:rPr lang="en-US" dirty="0"/>
              <a:t>Categorical, Discrete, Continuous</a:t>
            </a:r>
          </a:p>
          <a:p>
            <a:pPr>
              <a:lnSpc>
                <a:spcPct val="150000"/>
              </a:lnSpc>
            </a:pPr>
            <a:r>
              <a:rPr lang="en-US" dirty="0"/>
              <a:t>Relationships</a:t>
            </a:r>
          </a:p>
          <a:p>
            <a:pPr marL="457200" lvl="1" indent="0">
              <a:lnSpc>
                <a:spcPct val="150000"/>
              </a:lnSpc>
              <a:buNone/>
            </a:pPr>
            <a:r>
              <a:rPr lang="en-US" dirty="0"/>
              <a:t>Independent/Explanatory, Dependent/Outcome, Controlled</a:t>
            </a:r>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15</a:t>
            </a:fld>
            <a:endParaRPr lang="en-US" dirty="0"/>
          </a:p>
        </p:txBody>
      </p:sp>
      <p:sp>
        <p:nvSpPr>
          <p:cNvPr id="9" name="Footer Placeholder 3">
            <a:extLst>
              <a:ext uri="{FF2B5EF4-FFF2-40B4-BE49-F238E27FC236}">
                <a16:creationId xmlns:a16="http://schemas.microsoft.com/office/drawing/2014/main" id="{A1655348-B72C-EEBD-D67B-F8717EAD8DF3}"/>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What is data and how to collect?</a:t>
            </a:r>
          </a:p>
        </p:txBody>
      </p:sp>
    </p:spTree>
    <p:extLst>
      <p:ext uri="{BB962C8B-B14F-4D97-AF65-F5344CB8AC3E}">
        <p14:creationId xmlns:p14="http://schemas.microsoft.com/office/powerpoint/2010/main" val="2485612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dirty="0"/>
              <a:t>Common 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AE0885-CAD7-D90C-F908-23F6F8CAD7FD}"/>
                  </a:ext>
                </a:extLst>
              </p:cNvPr>
              <p:cNvSpPr>
                <a:spLocks noGrp="1"/>
              </p:cNvSpPr>
              <p:nvPr>
                <p:ph idx="1"/>
              </p:nvPr>
            </p:nvSpPr>
            <p:spPr>
              <a:xfrm>
                <a:off x="838200" y="1387643"/>
                <a:ext cx="10515600" cy="4717131"/>
              </a:xfrm>
            </p:spPr>
            <p:txBody>
              <a:bodyPr>
                <a:normAutofit/>
              </a:bodyPr>
              <a:lstStyle/>
              <a:p>
                <a:r>
                  <a:rPr lang="en-US" dirty="0"/>
                  <a:t>Normal distribution </a:t>
                </a:r>
                <a14:m>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𝜇</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e>
                    </m:d>
                  </m:oMath>
                </a14:m>
                <a:endParaRPr lang="en-US" b="0" dirty="0"/>
              </a:p>
              <a:p>
                <a:pPr marL="457200" lvl="1" indent="0">
                  <a:buNone/>
                </a:pPr>
                <a:r>
                  <a:rPr lang="en-US" dirty="0"/>
                  <a:t>Standard normal distribution </a:t>
                </a:r>
                <a14:m>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0,1 </m:t>
                        </m:r>
                      </m:e>
                    </m:d>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99AE0885-CAD7-D90C-F908-23F6F8CAD7FD}"/>
                  </a:ext>
                </a:extLst>
              </p:cNvPr>
              <p:cNvSpPr>
                <a:spLocks noGrp="1" noRot="1" noChangeAspect="1" noMove="1" noResize="1" noEditPoints="1" noAdjustHandles="1" noChangeArrowheads="1" noChangeShapeType="1" noTextEdit="1"/>
              </p:cNvSpPr>
              <p:nvPr>
                <p:ph idx="1"/>
              </p:nvPr>
            </p:nvSpPr>
            <p:spPr>
              <a:xfrm>
                <a:off x="838200" y="1387643"/>
                <a:ext cx="10515600" cy="4717131"/>
              </a:xfrm>
              <a:blipFill>
                <a:blip r:embed="rId3"/>
                <a:stretch>
                  <a:fillRect l="-1043" t="-219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16</a:t>
            </a:fld>
            <a:endParaRPr lang="en-US" dirty="0"/>
          </a:p>
        </p:txBody>
      </p:sp>
      <p:sp>
        <p:nvSpPr>
          <p:cNvPr id="9" name="Footer Placeholder 3">
            <a:extLst>
              <a:ext uri="{FF2B5EF4-FFF2-40B4-BE49-F238E27FC236}">
                <a16:creationId xmlns:a16="http://schemas.microsoft.com/office/drawing/2014/main" id="{A1655348-B72C-EEBD-D67B-F8717EAD8DF3}"/>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What is data and how to collect?</a:t>
            </a:r>
          </a:p>
        </p:txBody>
      </p:sp>
      <p:pic>
        <p:nvPicPr>
          <p:cNvPr id="9218" name="Picture 2">
            <a:extLst>
              <a:ext uri="{FF2B5EF4-FFF2-40B4-BE49-F238E27FC236}">
                <a16:creationId xmlns:a16="http://schemas.microsoft.com/office/drawing/2014/main" id="{F6621EBA-04A8-818A-58CF-AB58C816DD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3057" y="2733616"/>
            <a:ext cx="5473479" cy="3496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510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dirty="0"/>
              <a:t>Common 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AE0885-CAD7-D90C-F908-23F6F8CAD7FD}"/>
                  </a:ext>
                </a:extLst>
              </p:cNvPr>
              <p:cNvSpPr>
                <a:spLocks noGrp="1"/>
              </p:cNvSpPr>
              <p:nvPr>
                <p:ph idx="1"/>
              </p:nvPr>
            </p:nvSpPr>
            <p:spPr>
              <a:xfrm>
                <a:off x="838200" y="1387643"/>
                <a:ext cx="10515600" cy="4717131"/>
              </a:xfrm>
            </p:spPr>
            <p:txBody>
              <a:bodyPr>
                <a:normAutofit/>
              </a:bodyPr>
              <a:lstStyle/>
              <a:p>
                <a:r>
                  <a:rPr lang="en-US" dirty="0"/>
                  <a:t>Normal distribution </a:t>
                </a:r>
                <a14:m>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𝜇</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e>
                    </m:d>
                  </m:oMath>
                </a14:m>
                <a:endParaRPr lang="en-US" b="0" dirty="0"/>
              </a:p>
              <a:p>
                <a:pPr marL="457200" lvl="1" indent="0">
                  <a:buNone/>
                </a:pPr>
                <a:r>
                  <a:rPr lang="en-US" dirty="0"/>
                  <a:t>Standard normal distribution </a:t>
                </a:r>
                <a14:m>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0,1 </m:t>
                        </m:r>
                      </m:e>
                    </m:d>
                  </m:oMath>
                </a14:m>
                <a:endParaRPr lang="en-US" dirty="0"/>
              </a:p>
              <a:p>
                <a:r>
                  <a:rPr lang="en-US" dirty="0"/>
                  <a:t>Binomial distribution </a:t>
                </a:r>
                <a14:m>
                  <m:oMath xmlns:m="http://schemas.openxmlformats.org/officeDocument/2006/math">
                    <m:r>
                      <a:rPr lang="en-US" b="0" i="1" smtClean="0">
                        <a:latin typeface="Cambria Math" panose="02040503050406030204" pitchFamily="18" charset="0"/>
                      </a:rPr>
                      <m:t>𝐵</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oMath>
                </a14:m>
                <a:endParaRPr lang="en-US" b="0" dirty="0"/>
              </a:p>
              <a:p>
                <a:endParaRPr lang="en-US" dirty="0"/>
              </a:p>
            </p:txBody>
          </p:sp>
        </mc:Choice>
        <mc:Fallback xmlns="">
          <p:sp>
            <p:nvSpPr>
              <p:cNvPr id="3" name="Content Placeholder 2">
                <a:extLst>
                  <a:ext uri="{FF2B5EF4-FFF2-40B4-BE49-F238E27FC236}">
                    <a16:creationId xmlns:a16="http://schemas.microsoft.com/office/drawing/2014/main" id="{99AE0885-CAD7-D90C-F908-23F6F8CAD7FD}"/>
                  </a:ext>
                </a:extLst>
              </p:cNvPr>
              <p:cNvSpPr>
                <a:spLocks noGrp="1" noRot="1" noChangeAspect="1" noMove="1" noResize="1" noEditPoints="1" noAdjustHandles="1" noChangeArrowheads="1" noChangeShapeType="1" noTextEdit="1"/>
              </p:cNvSpPr>
              <p:nvPr>
                <p:ph idx="1"/>
              </p:nvPr>
            </p:nvSpPr>
            <p:spPr>
              <a:xfrm>
                <a:off x="838200" y="1387643"/>
                <a:ext cx="10515600" cy="4717131"/>
              </a:xfrm>
              <a:blipFill>
                <a:blip r:embed="rId3"/>
                <a:stretch>
                  <a:fillRect l="-1043" t="-219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17</a:t>
            </a:fld>
            <a:endParaRPr lang="en-US" dirty="0"/>
          </a:p>
        </p:txBody>
      </p:sp>
      <p:sp>
        <p:nvSpPr>
          <p:cNvPr id="9" name="Footer Placeholder 3">
            <a:extLst>
              <a:ext uri="{FF2B5EF4-FFF2-40B4-BE49-F238E27FC236}">
                <a16:creationId xmlns:a16="http://schemas.microsoft.com/office/drawing/2014/main" id="{A1655348-B72C-EEBD-D67B-F8717EAD8DF3}"/>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What is data and how to collect?</a:t>
            </a:r>
          </a:p>
        </p:txBody>
      </p:sp>
      <p:pic>
        <p:nvPicPr>
          <p:cNvPr id="8196" name="Picture 4" descr="Probability mass function for the binomial distribution">
            <a:extLst>
              <a:ext uri="{FF2B5EF4-FFF2-40B4-BE49-F238E27FC236}">
                <a16:creationId xmlns:a16="http://schemas.microsoft.com/office/drawing/2014/main" id="{34A9CAF6-EC38-E92E-B286-3444F7B03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0115" y="2646643"/>
            <a:ext cx="5196525" cy="3459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825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dirty="0"/>
              <a:t>Common 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AE0885-CAD7-D90C-F908-23F6F8CAD7FD}"/>
                  </a:ext>
                </a:extLst>
              </p:cNvPr>
              <p:cNvSpPr>
                <a:spLocks noGrp="1"/>
              </p:cNvSpPr>
              <p:nvPr>
                <p:ph idx="1"/>
              </p:nvPr>
            </p:nvSpPr>
            <p:spPr>
              <a:xfrm>
                <a:off x="838200" y="1387643"/>
                <a:ext cx="10515600" cy="4717131"/>
              </a:xfrm>
            </p:spPr>
            <p:txBody>
              <a:bodyPr>
                <a:normAutofit/>
              </a:bodyPr>
              <a:lstStyle/>
              <a:p>
                <a:r>
                  <a:rPr lang="en-US" dirty="0"/>
                  <a:t>Normal distribution </a:t>
                </a:r>
                <a14:m>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𝜇</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e>
                    </m:d>
                  </m:oMath>
                </a14:m>
                <a:endParaRPr lang="en-US" b="0" dirty="0"/>
              </a:p>
              <a:p>
                <a:pPr marL="457200" lvl="1" indent="0">
                  <a:buNone/>
                </a:pPr>
                <a:r>
                  <a:rPr lang="en-US" dirty="0"/>
                  <a:t>Standard normal distribution </a:t>
                </a:r>
                <a14:m>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0,1 </m:t>
                        </m:r>
                      </m:e>
                    </m:d>
                  </m:oMath>
                </a14:m>
                <a:endParaRPr lang="en-US" dirty="0"/>
              </a:p>
              <a:p>
                <a:r>
                  <a:rPr lang="en-US" dirty="0"/>
                  <a:t>Binomial distribution </a:t>
                </a:r>
                <a14:m>
                  <m:oMath xmlns:m="http://schemas.openxmlformats.org/officeDocument/2006/math">
                    <m:r>
                      <a:rPr lang="en-US" b="0" i="1" smtClean="0">
                        <a:latin typeface="Cambria Math" panose="02040503050406030204" pitchFamily="18" charset="0"/>
                      </a:rPr>
                      <m:t>𝐵</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oMath>
                </a14:m>
                <a:endParaRPr lang="en-US" b="0" dirty="0"/>
              </a:p>
              <a:p>
                <a:r>
                  <a:rPr lang="en-US" b="0" dirty="0"/>
                  <a:t>Multinomial distribution</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99AE0885-CAD7-D90C-F908-23F6F8CAD7FD}"/>
                  </a:ext>
                </a:extLst>
              </p:cNvPr>
              <p:cNvSpPr>
                <a:spLocks noGrp="1" noRot="1" noChangeAspect="1" noMove="1" noResize="1" noEditPoints="1" noAdjustHandles="1" noChangeArrowheads="1" noChangeShapeType="1" noTextEdit="1"/>
              </p:cNvSpPr>
              <p:nvPr>
                <p:ph idx="1"/>
              </p:nvPr>
            </p:nvSpPr>
            <p:spPr>
              <a:xfrm>
                <a:off x="838200" y="1387643"/>
                <a:ext cx="10515600" cy="4717131"/>
              </a:xfrm>
              <a:blipFill>
                <a:blip r:embed="rId3"/>
                <a:stretch>
                  <a:fillRect l="-1043" t="-219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18</a:t>
            </a:fld>
            <a:endParaRPr lang="en-US" dirty="0"/>
          </a:p>
        </p:txBody>
      </p:sp>
      <p:sp>
        <p:nvSpPr>
          <p:cNvPr id="9" name="Footer Placeholder 3">
            <a:extLst>
              <a:ext uri="{FF2B5EF4-FFF2-40B4-BE49-F238E27FC236}">
                <a16:creationId xmlns:a16="http://schemas.microsoft.com/office/drawing/2014/main" id="{A1655348-B72C-EEBD-D67B-F8717EAD8DF3}"/>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What is data and how to collect?</a:t>
            </a:r>
          </a:p>
        </p:txBody>
      </p:sp>
      <p:pic>
        <p:nvPicPr>
          <p:cNvPr id="10242" name="Picture 2" descr="Figure contains an axes object. The axes object with title Trinomial Distribution, xlabel x indexOf 1 baseline x_1, ylabel x indexOf 2 baseline x_2 contains 11 objects of type surface.">
            <a:extLst>
              <a:ext uri="{FF2B5EF4-FFF2-40B4-BE49-F238E27FC236}">
                <a16:creationId xmlns:a16="http://schemas.microsoft.com/office/drawing/2014/main" id="{AA7AF32C-A8A8-611E-DF58-22B72815AD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14"/>
          <a:stretch/>
        </p:blipFill>
        <p:spPr bwMode="auto">
          <a:xfrm>
            <a:off x="6096000" y="1839118"/>
            <a:ext cx="5505343" cy="4337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646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dirty="0"/>
              <a:t>Common distributions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AE0885-CAD7-D90C-F908-23F6F8CAD7FD}"/>
                  </a:ext>
                </a:extLst>
              </p:cNvPr>
              <p:cNvSpPr>
                <a:spLocks noGrp="1"/>
              </p:cNvSpPr>
              <p:nvPr>
                <p:ph idx="1"/>
              </p:nvPr>
            </p:nvSpPr>
            <p:spPr>
              <a:xfrm>
                <a:off x="838200" y="1387643"/>
                <a:ext cx="10515600" cy="4717131"/>
              </a:xfrm>
            </p:spPr>
            <p:txBody>
              <a:bodyPr>
                <a:normAutofit/>
              </a:bodyPr>
              <a:lstStyle/>
              <a:p>
                <a:r>
                  <a:rPr lang="en-US" dirty="0"/>
                  <a:t>Normal distribution </a:t>
                </a:r>
                <a14:m>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𝜇</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e>
                    </m:d>
                  </m:oMath>
                </a14:m>
                <a:endParaRPr lang="en-US" b="0" dirty="0"/>
              </a:p>
              <a:p>
                <a:pPr marL="457200" lvl="1" indent="0">
                  <a:buNone/>
                </a:pPr>
                <a:r>
                  <a:rPr lang="en-US" dirty="0"/>
                  <a:t>Standard normal distribution </a:t>
                </a:r>
                <a14:m>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r>
                          <a:rPr lang="en-US" b="0" i="1" smtClean="0">
                            <a:latin typeface="Cambria Math" panose="02040503050406030204" pitchFamily="18" charset="0"/>
                          </a:rPr>
                          <m:t>0,1 </m:t>
                        </m:r>
                      </m:e>
                    </m:d>
                  </m:oMath>
                </a14:m>
                <a:endParaRPr lang="en-US" dirty="0"/>
              </a:p>
              <a:p>
                <a:r>
                  <a:rPr lang="en-US" dirty="0"/>
                  <a:t>Binomial distribution </a:t>
                </a:r>
                <a14:m>
                  <m:oMath xmlns:m="http://schemas.openxmlformats.org/officeDocument/2006/math">
                    <m:r>
                      <a:rPr lang="en-US" b="0" i="1" smtClean="0">
                        <a:latin typeface="Cambria Math" panose="02040503050406030204" pitchFamily="18" charset="0"/>
                      </a:rPr>
                      <m:t>𝐵</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e>
                    </m:d>
                  </m:oMath>
                </a14:m>
                <a:endParaRPr lang="en-US" b="0" dirty="0"/>
              </a:p>
              <a:p>
                <a:r>
                  <a:rPr lang="en-US" b="0" dirty="0"/>
                  <a:t>Multinomial distribution</a:t>
                </a:r>
              </a:p>
              <a:p>
                <a:r>
                  <a:rPr lang="en-US" b="0" dirty="0"/>
                  <a:t>Poisson distribution </a:t>
                </a:r>
                <a14:m>
                  <m:oMath xmlns:m="http://schemas.openxmlformats.org/officeDocument/2006/math">
                    <m:r>
                      <a:rPr lang="en-US" b="0" i="1" smtClean="0">
                        <a:latin typeface="Cambria Math" panose="02040503050406030204" pitchFamily="18" charset="0"/>
                      </a:rPr>
                      <m:t>𝑃𝑜𝑖𝑠</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oMath>
                </a14:m>
                <a:endParaRPr lang="en-US" b="0" dirty="0"/>
              </a:p>
              <a:p>
                <a:endParaRPr lang="en-US" dirty="0"/>
              </a:p>
            </p:txBody>
          </p:sp>
        </mc:Choice>
        <mc:Fallback xmlns="">
          <p:sp>
            <p:nvSpPr>
              <p:cNvPr id="3" name="Content Placeholder 2">
                <a:extLst>
                  <a:ext uri="{FF2B5EF4-FFF2-40B4-BE49-F238E27FC236}">
                    <a16:creationId xmlns:a16="http://schemas.microsoft.com/office/drawing/2014/main" id="{99AE0885-CAD7-D90C-F908-23F6F8CAD7FD}"/>
                  </a:ext>
                </a:extLst>
              </p:cNvPr>
              <p:cNvSpPr>
                <a:spLocks noGrp="1" noRot="1" noChangeAspect="1" noMove="1" noResize="1" noEditPoints="1" noAdjustHandles="1" noChangeArrowheads="1" noChangeShapeType="1" noTextEdit="1"/>
              </p:cNvSpPr>
              <p:nvPr>
                <p:ph idx="1"/>
              </p:nvPr>
            </p:nvSpPr>
            <p:spPr>
              <a:xfrm>
                <a:off x="838200" y="1387643"/>
                <a:ext cx="10515600" cy="4717131"/>
              </a:xfrm>
              <a:blipFill>
                <a:blip r:embed="rId3"/>
                <a:stretch>
                  <a:fillRect l="-1043" t="-219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19</a:t>
            </a:fld>
            <a:endParaRPr lang="en-US" dirty="0"/>
          </a:p>
        </p:txBody>
      </p:sp>
      <p:sp>
        <p:nvSpPr>
          <p:cNvPr id="9" name="Footer Placeholder 3">
            <a:extLst>
              <a:ext uri="{FF2B5EF4-FFF2-40B4-BE49-F238E27FC236}">
                <a16:creationId xmlns:a16="http://schemas.microsoft.com/office/drawing/2014/main" id="{A1655348-B72C-EEBD-D67B-F8717EAD8DF3}"/>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What is data and how to collect?</a:t>
            </a:r>
          </a:p>
        </p:txBody>
      </p:sp>
      <p:pic>
        <p:nvPicPr>
          <p:cNvPr id="7170" name="Picture 2">
            <a:extLst>
              <a:ext uri="{FF2B5EF4-FFF2-40B4-BE49-F238E27FC236}">
                <a16:creationId xmlns:a16="http://schemas.microsoft.com/office/drawing/2014/main" id="{1A40DE93-442F-A7E1-49B1-331D795FA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0115" y="2448525"/>
            <a:ext cx="5059365" cy="3907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803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4B44-1907-C187-8551-17BF62805CC3}"/>
              </a:ext>
            </a:extLst>
          </p:cNvPr>
          <p:cNvSpPr>
            <a:spLocks noGrp="1"/>
          </p:cNvSpPr>
          <p:nvPr>
            <p:ph type="title"/>
          </p:nvPr>
        </p:nvSpPr>
        <p:spPr/>
        <p:txBody>
          <a:bodyPr/>
          <a:lstStyle/>
          <a:p>
            <a:r>
              <a:rPr lang="en-US" dirty="0"/>
              <a:t>Practical Information</a:t>
            </a:r>
          </a:p>
        </p:txBody>
      </p:sp>
      <p:sp>
        <p:nvSpPr>
          <p:cNvPr id="3" name="Content Placeholder 2">
            <a:extLst>
              <a:ext uri="{FF2B5EF4-FFF2-40B4-BE49-F238E27FC236}">
                <a16:creationId xmlns:a16="http://schemas.microsoft.com/office/drawing/2014/main" id="{EF43842B-4E5F-CCD0-AE6E-96218E67CC56}"/>
              </a:ext>
            </a:extLst>
          </p:cNvPr>
          <p:cNvSpPr>
            <a:spLocks noGrp="1"/>
          </p:cNvSpPr>
          <p:nvPr>
            <p:ph idx="1"/>
          </p:nvPr>
        </p:nvSpPr>
        <p:spPr>
          <a:xfrm>
            <a:off x="838200" y="1315454"/>
            <a:ext cx="10515600" cy="4861509"/>
          </a:xfrm>
        </p:spPr>
        <p:txBody>
          <a:bodyPr/>
          <a:lstStyle/>
          <a:p>
            <a:pPr>
              <a:lnSpc>
                <a:spcPct val="150000"/>
              </a:lnSpc>
            </a:pPr>
            <a:r>
              <a:rPr lang="en-US" dirty="0"/>
              <a:t>Theoretical session: Sunday 23/04 &amp; Sunday 07/05/2023 morning</a:t>
            </a:r>
          </a:p>
          <a:p>
            <a:pPr>
              <a:lnSpc>
                <a:spcPct val="150000"/>
              </a:lnSpc>
            </a:pPr>
            <a:r>
              <a:rPr lang="en-US" dirty="0"/>
              <a:t>Practical session: Sunday 07/05/2023 afternoon</a:t>
            </a:r>
          </a:p>
          <a:p>
            <a:pPr lvl="1">
              <a:lnSpc>
                <a:spcPct val="150000"/>
              </a:lnSpc>
            </a:pPr>
            <a:r>
              <a:rPr lang="en-US" dirty="0"/>
              <a:t>R</a:t>
            </a:r>
          </a:p>
          <a:p>
            <a:pPr lvl="1">
              <a:lnSpc>
                <a:spcPct val="150000"/>
              </a:lnSpc>
            </a:pPr>
            <a:r>
              <a:rPr lang="en-US" dirty="0"/>
              <a:t>Laptop with R &amp; RStudio installed</a:t>
            </a:r>
          </a:p>
          <a:p>
            <a:pPr>
              <a:lnSpc>
                <a:spcPct val="150000"/>
              </a:lnSpc>
            </a:pPr>
            <a:r>
              <a:rPr lang="en-US" dirty="0"/>
              <a:t>Exam:</a:t>
            </a:r>
          </a:p>
          <a:p>
            <a:pPr lvl="1">
              <a:lnSpc>
                <a:spcPct val="150000"/>
              </a:lnSpc>
            </a:pPr>
            <a:r>
              <a:rPr lang="en-US" dirty="0"/>
              <a:t>Exercises: 07/05/2023</a:t>
            </a:r>
          </a:p>
          <a:p>
            <a:pPr lvl="1">
              <a:lnSpc>
                <a:spcPct val="150000"/>
              </a:lnSpc>
            </a:pPr>
            <a:r>
              <a:rPr lang="en-US" dirty="0"/>
              <a:t>Oral exam: 10 minutes on 20-23/05/2023 (MS Teams/Zoom)</a:t>
            </a:r>
          </a:p>
          <a:p>
            <a:pPr marL="457200" lvl="1" indent="0">
              <a:buNone/>
            </a:pPr>
            <a:endParaRPr lang="en-US" dirty="0"/>
          </a:p>
          <a:p>
            <a:endParaRPr lang="en-US" dirty="0"/>
          </a:p>
        </p:txBody>
      </p:sp>
      <p:sp>
        <p:nvSpPr>
          <p:cNvPr id="4" name="Footer Placeholder 3">
            <a:extLst>
              <a:ext uri="{FF2B5EF4-FFF2-40B4-BE49-F238E27FC236}">
                <a16:creationId xmlns:a16="http://schemas.microsoft.com/office/drawing/2014/main" id="{FDE0FCF2-6DCB-0F44-1031-B32D28E4B6A6}"/>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1EFDC4DD-3B14-C5EA-6490-6EE899B2DD6E}"/>
              </a:ext>
            </a:extLst>
          </p:cNvPr>
          <p:cNvSpPr>
            <a:spLocks noGrp="1"/>
          </p:cNvSpPr>
          <p:nvPr>
            <p:ph type="sldNum" sz="quarter" idx="12"/>
          </p:nvPr>
        </p:nvSpPr>
        <p:spPr/>
        <p:txBody>
          <a:bodyPr/>
          <a:lstStyle/>
          <a:p>
            <a:fld id="{558478D3-4DD5-4D7B-8D8D-7EA87687E863}" type="slidenum">
              <a:rPr lang="en-US" smtClean="0"/>
              <a:pPr/>
              <a:t>2</a:t>
            </a:fld>
            <a:endParaRPr lang="en-US" dirty="0"/>
          </a:p>
        </p:txBody>
      </p:sp>
    </p:spTree>
    <p:extLst>
      <p:ext uri="{BB962C8B-B14F-4D97-AF65-F5344CB8AC3E}">
        <p14:creationId xmlns:p14="http://schemas.microsoft.com/office/powerpoint/2010/main" val="3962780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dirty="0"/>
              <a:t>Data sources</a:t>
            </a:r>
          </a:p>
        </p:txBody>
      </p:sp>
      <p:graphicFrame>
        <p:nvGraphicFramePr>
          <p:cNvPr id="15" name="Content Placeholder 11">
            <a:extLst>
              <a:ext uri="{FF2B5EF4-FFF2-40B4-BE49-F238E27FC236}">
                <a16:creationId xmlns:a16="http://schemas.microsoft.com/office/drawing/2014/main" id="{3D60E29C-3DBF-2E3A-5095-3E21BD8659C5}"/>
              </a:ext>
            </a:extLst>
          </p:cNvPr>
          <p:cNvGraphicFramePr>
            <a:graphicFrameLocks noGrp="1"/>
          </p:cNvGraphicFramePr>
          <p:nvPr>
            <p:ph idx="1"/>
          </p:nvPr>
        </p:nvGraphicFramePr>
        <p:xfrm>
          <a:off x="838200" y="1459832"/>
          <a:ext cx="10515600" cy="4717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20</a:t>
            </a:fld>
            <a:endParaRPr lang="en-US" dirty="0"/>
          </a:p>
        </p:txBody>
      </p:sp>
      <p:sp>
        <p:nvSpPr>
          <p:cNvPr id="9" name="Footer Placeholder 3">
            <a:extLst>
              <a:ext uri="{FF2B5EF4-FFF2-40B4-BE49-F238E27FC236}">
                <a16:creationId xmlns:a16="http://schemas.microsoft.com/office/drawing/2014/main" id="{A1655348-B72C-EEBD-D67B-F8717EAD8DF3}"/>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What is data and how to collect?</a:t>
            </a:r>
          </a:p>
        </p:txBody>
      </p:sp>
    </p:spTree>
    <p:extLst>
      <p:ext uri="{BB962C8B-B14F-4D97-AF65-F5344CB8AC3E}">
        <p14:creationId xmlns:p14="http://schemas.microsoft.com/office/powerpoint/2010/main" val="273567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dirty="0"/>
              <a:t>Sample and sampling methods</a:t>
            </a:r>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p:txBody>
          <a:bodyPr/>
          <a:lstStyle/>
          <a:p>
            <a:pPr>
              <a:lnSpc>
                <a:spcPct val="200000"/>
              </a:lnSpc>
            </a:pPr>
            <a:r>
              <a:rPr lang="en-US" dirty="0"/>
              <a:t>Sub-population</a:t>
            </a:r>
          </a:p>
          <a:p>
            <a:pPr>
              <a:lnSpc>
                <a:spcPct val="200000"/>
              </a:lnSpc>
            </a:pPr>
            <a:r>
              <a:rPr lang="en-US" dirty="0"/>
              <a:t>Representative?</a:t>
            </a:r>
          </a:p>
          <a:p>
            <a:pPr>
              <a:lnSpc>
                <a:spcPct val="200000"/>
              </a:lnSpc>
            </a:pPr>
            <a:r>
              <a:rPr lang="en-US" dirty="0"/>
              <a:t>Sample size</a:t>
            </a:r>
          </a:p>
          <a:p>
            <a:pPr lvl="1">
              <a:lnSpc>
                <a:spcPct val="200000"/>
              </a:lnSpc>
            </a:pPr>
            <a:r>
              <a:rPr lang="en-US" dirty="0"/>
              <a:t>Too small?</a:t>
            </a:r>
          </a:p>
          <a:p>
            <a:pPr lvl="1">
              <a:lnSpc>
                <a:spcPct val="200000"/>
              </a:lnSpc>
            </a:pPr>
            <a:r>
              <a:rPr lang="en-US" dirty="0"/>
              <a:t>Too large?</a:t>
            </a:r>
          </a:p>
        </p:txBody>
      </p:sp>
      <p:sp>
        <p:nvSpPr>
          <p:cNvPr id="4" name="Footer Placeholder 3">
            <a:extLst>
              <a:ext uri="{FF2B5EF4-FFF2-40B4-BE49-F238E27FC236}">
                <a16:creationId xmlns:a16="http://schemas.microsoft.com/office/drawing/2014/main" id="{0B75F1E2-9EDE-9E87-1BB4-8F4A62535905}"/>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21</a:t>
            </a:fld>
            <a:endParaRPr lang="en-US" dirty="0"/>
          </a:p>
        </p:txBody>
      </p:sp>
      <p:sp>
        <p:nvSpPr>
          <p:cNvPr id="6" name="Footer Placeholder 3">
            <a:extLst>
              <a:ext uri="{FF2B5EF4-FFF2-40B4-BE49-F238E27FC236}">
                <a16:creationId xmlns:a16="http://schemas.microsoft.com/office/drawing/2014/main" id="{1766CBAA-3E58-D81F-D8DD-5E4652F82D3D}"/>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What is data and how to collect?</a:t>
            </a:r>
          </a:p>
        </p:txBody>
      </p:sp>
    </p:spTree>
    <p:extLst>
      <p:ext uri="{BB962C8B-B14F-4D97-AF65-F5344CB8AC3E}">
        <p14:creationId xmlns:p14="http://schemas.microsoft.com/office/powerpoint/2010/main" val="3287056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dirty="0"/>
              <a:t>Sample and sampling methods</a:t>
            </a:r>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p:txBody>
          <a:bodyPr/>
          <a:lstStyle/>
          <a:p>
            <a:r>
              <a:rPr lang="en-US" dirty="0"/>
              <a:t>Sampling methods</a:t>
            </a:r>
          </a:p>
          <a:p>
            <a:pPr lvl="1"/>
            <a:r>
              <a:rPr lang="en-US" dirty="0"/>
              <a:t>Probability sampling</a:t>
            </a:r>
          </a:p>
          <a:p>
            <a:pPr lvl="2"/>
            <a:r>
              <a:rPr lang="en-US" dirty="0"/>
              <a:t>Simple random sampling</a:t>
            </a:r>
          </a:p>
          <a:p>
            <a:pPr lvl="2"/>
            <a:r>
              <a:rPr lang="en-US" dirty="0"/>
              <a:t>Systematic sampling</a:t>
            </a:r>
          </a:p>
          <a:p>
            <a:pPr lvl="2"/>
            <a:r>
              <a:rPr lang="en-US" dirty="0"/>
              <a:t>Stratified sampling</a:t>
            </a:r>
          </a:p>
          <a:p>
            <a:pPr lvl="2"/>
            <a:r>
              <a:rPr lang="en-US" dirty="0"/>
              <a:t>Cluster sampling</a:t>
            </a:r>
          </a:p>
          <a:p>
            <a:pPr lvl="1"/>
            <a:r>
              <a:rPr lang="en-US" dirty="0"/>
              <a:t>Non-probability sampling</a:t>
            </a:r>
          </a:p>
          <a:p>
            <a:pPr lvl="2"/>
            <a:r>
              <a:rPr lang="en-US" dirty="0"/>
              <a:t>Convenience sampling</a:t>
            </a:r>
          </a:p>
          <a:p>
            <a:pPr lvl="2"/>
            <a:r>
              <a:rPr lang="en-US" dirty="0"/>
              <a:t>Quota sampling</a:t>
            </a:r>
          </a:p>
          <a:p>
            <a:pPr lvl="2"/>
            <a:r>
              <a:rPr lang="en-US" dirty="0"/>
              <a:t>Judgement (or purposive) sampling</a:t>
            </a:r>
          </a:p>
          <a:p>
            <a:pPr lvl="2"/>
            <a:r>
              <a:rPr lang="en-US" dirty="0"/>
              <a:t>Snowball sampling</a:t>
            </a:r>
          </a:p>
          <a:p>
            <a:pPr lvl="2"/>
            <a:endParaRPr lang="en-US" dirty="0"/>
          </a:p>
          <a:p>
            <a:pPr lvl="1"/>
            <a:endParaRPr lang="en-US" dirty="0"/>
          </a:p>
          <a:p>
            <a:pPr lvl="1"/>
            <a:endParaRPr lang="en-US" dirty="0"/>
          </a:p>
        </p:txBody>
      </p:sp>
      <p:sp>
        <p:nvSpPr>
          <p:cNvPr id="4" name="Footer Placeholder 3">
            <a:extLst>
              <a:ext uri="{FF2B5EF4-FFF2-40B4-BE49-F238E27FC236}">
                <a16:creationId xmlns:a16="http://schemas.microsoft.com/office/drawing/2014/main" id="{0B75F1E2-9EDE-9E87-1BB4-8F4A62535905}"/>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22</a:t>
            </a:fld>
            <a:endParaRPr lang="en-US" dirty="0"/>
          </a:p>
        </p:txBody>
      </p:sp>
      <p:sp>
        <p:nvSpPr>
          <p:cNvPr id="6" name="Footer Placeholder 3">
            <a:extLst>
              <a:ext uri="{FF2B5EF4-FFF2-40B4-BE49-F238E27FC236}">
                <a16:creationId xmlns:a16="http://schemas.microsoft.com/office/drawing/2014/main" id="{1766CBAA-3E58-D81F-D8DD-5E4652F82D3D}"/>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What is data and how to collect?</a:t>
            </a:r>
          </a:p>
        </p:txBody>
      </p:sp>
    </p:spTree>
    <p:extLst>
      <p:ext uri="{BB962C8B-B14F-4D97-AF65-F5344CB8AC3E}">
        <p14:creationId xmlns:p14="http://schemas.microsoft.com/office/powerpoint/2010/main" val="3310200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1458-9FFF-0569-7F3E-B4D02ADF12BE}"/>
              </a:ext>
            </a:extLst>
          </p:cNvPr>
          <p:cNvSpPr>
            <a:spLocks noGrp="1"/>
          </p:cNvSpPr>
          <p:nvPr>
            <p:ph type="title"/>
          </p:nvPr>
        </p:nvSpPr>
        <p:spPr/>
        <p:txBody>
          <a:bodyPr/>
          <a:lstStyle/>
          <a:p>
            <a:r>
              <a:rPr lang="en-US" dirty="0"/>
              <a:t>Survey design</a:t>
            </a:r>
          </a:p>
        </p:txBody>
      </p:sp>
      <p:sp>
        <p:nvSpPr>
          <p:cNvPr id="3" name="Content Placeholder 2">
            <a:extLst>
              <a:ext uri="{FF2B5EF4-FFF2-40B4-BE49-F238E27FC236}">
                <a16:creationId xmlns:a16="http://schemas.microsoft.com/office/drawing/2014/main" id="{9BD5E92D-605C-AF96-068D-CA7320107181}"/>
              </a:ext>
            </a:extLst>
          </p:cNvPr>
          <p:cNvSpPr>
            <a:spLocks noGrp="1"/>
          </p:cNvSpPr>
          <p:nvPr>
            <p:ph idx="1"/>
          </p:nvPr>
        </p:nvSpPr>
        <p:spPr/>
        <p:txBody>
          <a:bodyPr/>
          <a:lstStyle/>
          <a:p>
            <a:pPr>
              <a:lnSpc>
                <a:spcPct val="120000"/>
              </a:lnSpc>
            </a:pPr>
            <a:r>
              <a:rPr lang="en-US" dirty="0"/>
              <a:t>Constructs of interest</a:t>
            </a:r>
          </a:p>
          <a:p>
            <a:pPr lvl="1">
              <a:lnSpc>
                <a:spcPct val="120000"/>
              </a:lnSpc>
            </a:pPr>
            <a:r>
              <a:rPr lang="en-US" dirty="0"/>
              <a:t>What?</a:t>
            </a:r>
          </a:p>
          <a:p>
            <a:pPr lvl="1">
              <a:lnSpc>
                <a:spcPct val="120000"/>
              </a:lnSpc>
            </a:pPr>
            <a:r>
              <a:rPr lang="en-US" b="1" dirty="0"/>
              <a:t>How to measure?</a:t>
            </a:r>
          </a:p>
          <a:p>
            <a:pPr>
              <a:lnSpc>
                <a:spcPct val="120000"/>
              </a:lnSpc>
            </a:pPr>
            <a:r>
              <a:rPr lang="en-US" dirty="0"/>
              <a:t>Questionnaires design</a:t>
            </a:r>
          </a:p>
          <a:p>
            <a:pPr lvl="1">
              <a:lnSpc>
                <a:spcPct val="120000"/>
              </a:lnSpc>
            </a:pPr>
            <a:r>
              <a:rPr lang="en-US" dirty="0"/>
              <a:t>Wording</a:t>
            </a:r>
          </a:p>
          <a:p>
            <a:pPr lvl="1">
              <a:lnSpc>
                <a:spcPct val="120000"/>
              </a:lnSpc>
            </a:pPr>
            <a:r>
              <a:rPr lang="en-US" dirty="0"/>
              <a:t>Use of single question</a:t>
            </a:r>
          </a:p>
          <a:p>
            <a:pPr lvl="1">
              <a:lnSpc>
                <a:spcPct val="120000"/>
              </a:lnSpc>
            </a:pPr>
            <a:r>
              <a:rPr lang="en-US" dirty="0"/>
              <a:t>Cognitive processes in answering questions</a:t>
            </a:r>
          </a:p>
          <a:p>
            <a:pPr lvl="1">
              <a:lnSpc>
                <a:spcPct val="120000"/>
              </a:lnSpc>
            </a:pPr>
            <a:r>
              <a:rPr lang="en-US" b="1" dirty="0"/>
              <a:t>PRETEST </a:t>
            </a:r>
            <a:r>
              <a:rPr lang="en-US" dirty="0"/>
              <a:t>survey questions</a:t>
            </a:r>
          </a:p>
          <a:p>
            <a:pPr lvl="1"/>
            <a:endParaRPr lang="en-US" dirty="0"/>
          </a:p>
          <a:p>
            <a:endParaRPr lang="en-US" dirty="0"/>
          </a:p>
        </p:txBody>
      </p:sp>
      <p:sp>
        <p:nvSpPr>
          <p:cNvPr id="4" name="Footer Placeholder 3">
            <a:extLst>
              <a:ext uri="{FF2B5EF4-FFF2-40B4-BE49-F238E27FC236}">
                <a16:creationId xmlns:a16="http://schemas.microsoft.com/office/drawing/2014/main" id="{546635F2-B8AE-6017-7862-366854E7501F}"/>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F318B726-46FE-3B42-9896-F0AD7B2FC021}"/>
              </a:ext>
            </a:extLst>
          </p:cNvPr>
          <p:cNvSpPr>
            <a:spLocks noGrp="1"/>
          </p:cNvSpPr>
          <p:nvPr>
            <p:ph type="sldNum" sz="quarter" idx="12"/>
          </p:nvPr>
        </p:nvSpPr>
        <p:spPr/>
        <p:txBody>
          <a:bodyPr/>
          <a:lstStyle/>
          <a:p>
            <a:fld id="{558478D3-4DD5-4D7B-8D8D-7EA87687E863}" type="slidenum">
              <a:rPr lang="en-US" smtClean="0"/>
              <a:pPr/>
              <a:t>23</a:t>
            </a:fld>
            <a:endParaRPr lang="en-US" dirty="0"/>
          </a:p>
        </p:txBody>
      </p:sp>
      <p:sp>
        <p:nvSpPr>
          <p:cNvPr id="6" name="Footer Placeholder 3">
            <a:extLst>
              <a:ext uri="{FF2B5EF4-FFF2-40B4-BE49-F238E27FC236}">
                <a16:creationId xmlns:a16="http://schemas.microsoft.com/office/drawing/2014/main" id="{1441A1F7-B520-24C2-6926-0935F74B8F45}"/>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What is data and how to collect?</a:t>
            </a:r>
          </a:p>
        </p:txBody>
      </p:sp>
    </p:spTree>
    <p:extLst>
      <p:ext uri="{BB962C8B-B14F-4D97-AF65-F5344CB8AC3E}">
        <p14:creationId xmlns:p14="http://schemas.microsoft.com/office/powerpoint/2010/main" val="1637191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1458-9FFF-0569-7F3E-B4D02ADF12BE}"/>
              </a:ext>
            </a:extLst>
          </p:cNvPr>
          <p:cNvSpPr>
            <a:spLocks noGrp="1"/>
          </p:cNvSpPr>
          <p:nvPr>
            <p:ph type="title"/>
          </p:nvPr>
        </p:nvSpPr>
        <p:spPr/>
        <p:txBody>
          <a:bodyPr/>
          <a:lstStyle/>
          <a:p>
            <a:r>
              <a:rPr lang="en-US" dirty="0"/>
              <a:t>Survey design</a:t>
            </a:r>
          </a:p>
        </p:txBody>
      </p:sp>
      <p:sp>
        <p:nvSpPr>
          <p:cNvPr id="4" name="Footer Placeholder 3">
            <a:extLst>
              <a:ext uri="{FF2B5EF4-FFF2-40B4-BE49-F238E27FC236}">
                <a16:creationId xmlns:a16="http://schemas.microsoft.com/office/drawing/2014/main" id="{546635F2-B8AE-6017-7862-366854E7501F}"/>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F318B726-46FE-3B42-9896-F0AD7B2FC021}"/>
              </a:ext>
            </a:extLst>
          </p:cNvPr>
          <p:cNvSpPr>
            <a:spLocks noGrp="1"/>
          </p:cNvSpPr>
          <p:nvPr>
            <p:ph type="sldNum" sz="quarter" idx="12"/>
          </p:nvPr>
        </p:nvSpPr>
        <p:spPr/>
        <p:txBody>
          <a:bodyPr/>
          <a:lstStyle/>
          <a:p>
            <a:fld id="{558478D3-4DD5-4D7B-8D8D-7EA87687E863}" type="slidenum">
              <a:rPr lang="en-US" smtClean="0"/>
              <a:pPr/>
              <a:t>24</a:t>
            </a:fld>
            <a:endParaRPr lang="en-US" dirty="0"/>
          </a:p>
        </p:txBody>
      </p:sp>
      <p:sp>
        <p:nvSpPr>
          <p:cNvPr id="6" name="Footer Placeholder 3">
            <a:extLst>
              <a:ext uri="{FF2B5EF4-FFF2-40B4-BE49-F238E27FC236}">
                <a16:creationId xmlns:a16="http://schemas.microsoft.com/office/drawing/2014/main" id="{1441A1F7-B520-24C2-6926-0935F74B8F45}"/>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What is data and how to collect?</a:t>
            </a:r>
          </a:p>
        </p:txBody>
      </p:sp>
      <p:sp>
        <p:nvSpPr>
          <p:cNvPr id="37" name="Rectangle: Rounded Corners 36">
            <a:extLst>
              <a:ext uri="{FF2B5EF4-FFF2-40B4-BE49-F238E27FC236}">
                <a16:creationId xmlns:a16="http://schemas.microsoft.com/office/drawing/2014/main" id="{3590CC8F-8A0E-00C8-FEC0-DAF51C202442}"/>
              </a:ext>
            </a:extLst>
          </p:cNvPr>
          <p:cNvSpPr/>
          <p:nvPr/>
        </p:nvSpPr>
        <p:spPr>
          <a:xfrm>
            <a:off x="2470573" y="1602968"/>
            <a:ext cx="3258589" cy="66501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Constructs</a:t>
            </a:r>
          </a:p>
        </p:txBody>
      </p:sp>
      <p:sp>
        <p:nvSpPr>
          <p:cNvPr id="38" name="Rectangle: Rounded Corners 37">
            <a:extLst>
              <a:ext uri="{FF2B5EF4-FFF2-40B4-BE49-F238E27FC236}">
                <a16:creationId xmlns:a16="http://schemas.microsoft.com/office/drawing/2014/main" id="{898A1D53-80B6-4782-F9F5-4E379FE37D5D}"/>
              </a:ext>
            </a:extLst>
          </p:cNvPr>
          <p:cNvSpPr/>
          <p:nvPr/>
        </p:nvSpPr>
        <p:spPr>
          <a:xfrm>
            <a:off x="2470573" y="2546933"/>
            <a:ext cx="3258589" cy="6650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Measurements</a:t>
            </a:r>
          </a:p>
        </p:txBody>
      </p:sp>
      <p:sp>
        <p:nvSpPr>
          <p:cNvPr id="39" name="Rectangle: Rounded Corners 38">
            <a:extLst>
              <a:ext uri="{FF2B5EF4-FFF2-40B4-BE49-F238E27FC236}">
                <a16:creationId xmlns:a16="http://schemas.microsoft.com/office/drawing/2014/main" id="{2DDAD2F1-4141-9A1C-57D3-E0D25CA6461F}"/>
              </a:ext>
            </a:extLst>
          </p:cNvPr>
          <p:cNvSpPr/>
          <p:nvPr/>
        </p:nvSpPr>
        <p:spPr>
          <a:xfrm>
            <a:off x="2470573" y="3490898"/>
            <a:ext cx="3258589" cy="66501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Responses</a:t>
            </a:r>
          </a:p>
        </p:txBody>
      </p:sp>
      <p:sp>
        <p:nvSpPr>
          <p:cNvPr id="40" name="Rectangle: Rounded Corners 39">
            <a:extLst>
              <a:ext uri="{FF2B5EF4-FFF2-40B4-BE49-F238E27FC236}">
                <a16:creationId xmlns:a16="http://schemas.microsoft.com/office/drawing/2014/main" id="{F74E62B7-D841-5B14-274D-6EAB1AFD9348}"/>
              </a:ext>
            </a:extLst>
          </p:cNvPr>
          <p:cNvSpPr/>
          <p:nvPr/>
        </p:nvSpPr>
        <p:spPr>
          <a:xfrm>
            <a:off x="2470573" y="4434861"/>
            <a:ext cx="3258589" cy="6650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tx1"/>
                </a:solidFill>
              </a:rPr>
              <a:t>Edited responses</a:t>
            </a:r>
          </a:p>
        </p:txBody>
      </p:sp>
      <p:cxnSp>
        <p:nvCxnSpPr>
          <p:cNvPr id="42" name="Straight Arrow Connector 41">
            <a:extLst>
              <a:ext uri="{FF2B5EF4-FFF2-40B4-BE49-F238E27FC236}">
                <a16:creationId xmlns:a16="http://schemas.microsoft.com/office/drawing/2014/main" id="{57945817-28EE-E4B7-F9FC-32D00B6BDC76}"/>
              </a:ext>
            </a:extLst>
          </p:cNvPr>
          <p:cNvCxnSpPr>
            <a:cxnSpLocks/>
            <a:stCxn id="37" idx="2"/>
            <a:endCxn id="38" idx="0"/>
          </p:cNvCxnSpPr>
          <p:nvPr/>
        </p:nvCxnSpPr>
        <p:spPr>
          <a:xfrm>
            <a:off x="4099868" y="2267986"/>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229BDD2-9490-289E-78D4-EC789C28E217}"/>
              </a:ext>
            </a:extLst>
          </p:cNvPr>
          <p:cNvCxnSpPr>
            <a:cxnSpLocks/>
            <a:stCxn id="38" idx="2"/>
            <a:endCxn id="39" idx="0"/>
          </p:cNvCxnSpPr>
          <p:nvPr/>
        </p:nvCxnSpPr>
        <p:spPr>
          <a:xfrm>
            <a:off x="4099868" y="3211951"/>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F0516F2-BFC3-F253-5A87-D6C5206B2FC4}"/>
              </a:ext>
            </a:extLst>
          </p:cNvPr>
          <p:cNvCxnSpPr>
            <a:cxnSpLocks/>
            <a:stCxn id="39" idx="2"/>
            <a:endCxn id="40" idx="0"/>
          </p:cNvCxnSpPr>
          <p:nvPr/>
        </p:nvCxnSpPr>
        <p:spPr>
          <a:xfrm>
            <a:off x="4099868" y="4155916"/>
            <a:ext cx="0" cy="2789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FE70E814-9FF1-41C0-4D0D-AD83D3D677E8}"/>
              </a:ext>
            </a:extLst>
          </p:cNvPr>
          <p:cNvSpPr/>
          <p:nvPr/>
        </p:nvSpPr>
        <p:spPr>
          <a:xfrm>
            <a:off x="4466704" y="5518748"/>
            <a:ext cx="3258589" cy="66501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Survey statistics</a:t>
            </a:r>
          </a:p>
        </p:txBody>
      </p:sp>
      <p:sp>
        <p:nvSpPr>
          <p:cNvPr id="60" name="Rectangle: Rounded Corners 59">
            <a:extLst>
              <a:ext uri="{FF2B5EF4-FFF2-40B4-BE49-F238E27FC236}">
                <a16:creationId xmlns:a16="http://schemas.microsoft.com/office/drawing/2014/main" id="{D32E8E96-8236-71C8-B1B5-743A1DC413DD}"/>
              </a:ext>
            </a:extLst>
          </p:cNvPr>
          <p:cNvSpPr/>
          <p:nvPr/>
        </p:nvSpPr>
        <p:spPr>
          <a:xfrm>
            <a:off x="6462838" y="662738"/>
            <a:ext cx="3258589" cy="66501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tx1"/>
                </a:solidFill>
              </a:rPr>
              <a:t>Targeted population</a:t>
            </a:r>
          </a:p>
        </p:txBody>
      </p:sp>
      <p:sp>
        <p:nvSpPr>
          <p:cNvPr id="61" name="Rectangle: Rounded Corners 60">
            <a:extLst>
              <a:ext uri="{FF2B5EF4-FFF2-40B4-BE49-F238E27FC236}">
                <a16:creationId xmlns:a16="http://schemas.microsoft.com/office/drawing/2014/main" id="{5B6F5D5D-0631-33A1-EF0F-E7B3D8C3512F}"/>
              </a:ext>
            </a:extLst>
          </p:cNvPr>
          <p:cNvSpPr/>
          <p:nvPr/>
        </p:nvSpPr>
        <p:spPr>
          <a:xfrm>
            <a:off x="6462838" y="1606703"/>
            <a:ext cx="3258589" cy="6650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Sampling frame</a:t>
            </a:r>
          </a:p>
        </p:txBody>
      </p:sp>
      <p:sp>
        <p:nvSpPr>
          <p:cNvPr id="62" name="Rectangle: Rounded Corners 61">
            <a:extLst>
              <a:ext uri="{FF2B5EF4-FFF2-40B4-BE49-F238E27FC236}">
                <a16:creationId xmlns:a16="http://schemas.microsoft.com/office/drawing/2014/main" id="{A72CDD40-81A9-80F1-E21A-FD58D456D1C2}"/>
              </a:ext>
            </a:extLst>
          </p:cNvPr>
          <p:cNvSpPr/>
          <p:nvPr/>
        </p:nvSpPr>
        <p:spPr>
          <a:xfrm>
            <a:off x="6462838" y="2550668"/>
            <a:ext cx="3258589" cy="66501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chemeClr val="tx1"/>
                </a:solidFill>
              </a:rPr>
              <a:t>Sample</a:t>
            </a:r>
          </a:p>
        </p:txBody>
      </p:sp>
      <p:sp>
        <p:nvSpPr>
          <p:cNvPr id="63" name="Rectangle: Rounded Corners 62">
            <a:extLst>
              <a:ext uri="{FF2B5EF4-FFF2-40B4-BE49-F238E27FC236}">
                <a16:creationId xmlns:a16="http://schemas.microsoft.com/office/drawing/2014/main" id="{D6902BF9-0344-1729-1034-98FA2FDD09A2}"/>
              </a:ext>
            </a:extLst>
          </p:cNvPr>
          <p:cNvSpPr/>
          <p:nvPr/>
        </p:nvSpPr>
        <p:spPr>
          <a:xfrm>
            <a:off x="6462838" y="3494631"/>
            <a:ext cx="3258589" cy="6650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chemeClr val="tx1"/>
                </a:solidFill>
              </a:rPr>
              <a:t>Respondents</a:t>
            </a:r>
          </a:p>
        </p:txBody>
      </p:sp>
      <p:cxnSp>
        <p:nvCxnSpPr>
          <p:cNvPr id="64" name="Straight Arrow Connector 63">
            <a:extLst>
              <a:ext uri="{FF2B5EF4-FFF2-40B4-BE49-F238E27FC236}">
                <a16:creationId xmlns:a16="http://schemas.microsoft.com/office/drawing/2014/main" id="{79427D1A-8387-6FE5-F2A6-A2C18A6C57F5}"/>
              </a:ext>
            </a:extLst>
          </p:cNvPr>
          <p:cNvCxnSpPr>
            <a:cxnSpLocks/>
            <a:stCxn id="60" idx="2"/>
            <a:endCxn id="61" idx="0"/>
          </p:cNvCxnSpPr>
          <p:nvPr/>
        </p:nvCxnSpPr>
        <p:spPr>
          <a:xfrm>
            <a:off x="8092133" y="1327756"/>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0FF5E35-869F-72FB-716B-150150BC8A15}"/>
              </a:ext>
            </a:extLst>
          </p:cNvPr>
          <p:cNvCxnSpPr>
            <a:cxnSpLocks/>
            <a:stCxn id="61" idx="2"/>
            <a:endCxn id="62" idx="0"/>
          </p:cNvCxnSpPr>
          <p:nvPr/>
        </p:nvCxnSpPr>
        <p:spPr>
          <a:xfrm>
            <a:off x="8092133" y="2271721"/>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F840F03-F41B-D6A7-0EAD-A1DB47375C19}"/>
              </a:ext>
            </a:extLst>
          </p:cNvPr>
          <p:cNvCxnSpPr>
            <a:cxnSpLocks/>
            <a:stCxn id="62" idx="2"/>
            <a:endCxn id="63" idx="0"/>
          </p:cNvCxnSpPr>
          <p:nvPr/>
        </p:nvCxnSpPr>
        <p:spPr>
          <a:xfrm>
            <a:off x="8092133" y="3215686"/>
            <a:ext cx="0" cy="2789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6A90735E-BB72-BC5B-FF57-610943F00535}"/>
              </a:ext>
            </a:extLst>
          </p:cNvPr>
          <p:cNvSpPr/>
          <p:nvPr/>
        </p:nvSpPr>
        <p:spPr>
          <a:xfrm>
            <a:off x="6462838" y="4438594"/>
            <a:ext cx="3258589" cy="6650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Postsurvey adjustments</a:t>
            </a:r>
          </a:p>
        </p:txBody>
      </p:sp>
      <p:cxnSp>
        <p:nvCxnSpPr>
          <p:cNvPr id="68" name="Straight Arrow Connector 67">
            <a:extLst>
              <a:ext uri="{FF2B5EF4-FFF2-40B4-BE49-F238E27FC236}">
                <a16:creationId xmlns:a16="http://schemas.microsoft.com/office/drawing/2014/main" id="{4EFBC643-8DA4-6043-8505-9E994FD34ED6}"/>
              </a:ext>
            </a:extLst>
          </p:cNvPr>
          <p:cNvCxnSpPr>
            <a:cxnSpLocks/>
            <a:endCxn id="67" idx="0"/>
          </p:cNvCxnSpPr>
          <p:nvPr/>
        </p:nvCxnSpPr>
        <p:spPr>
          <a:xfrm>
            <a:off x="8092133" y="4159649"/>
            <a:ext cx="0" cy="2789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92F1F87-1B87-9B3E-4A8D-5DC850099CB5}"/>
              </a:ext>
            </a:extLst>
          </p:cNvPr>
          <p:cNvCxnSpPr>
            <a:cxnSpLocks/>
            <a:stCxn id="40" idx="2"/>
            <a:endCxn id="53" idx="1"/>
          </p:cNvCxnSpPr>
          <p:nvPr/>
        </p:nvCxnSpPr>
        <p:spPr>
          <a:xfrm>
            <a:off x="4099868" y="5099879"/>
            <a:ext cx="366836" cy="7513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CFEFDC7-CDFB-8008-0D71-E24DD05055EA}"/>
              </a:ext>
            </a:extLst>
          </p:cNvPr>
          <p:cNvCxnSpPr>
            <a:cxnSpLocks/>
            <a:stCxn id="67" idx="2"/>
            <a:endCxn id="53" idx="3"/>
          </p:cNvCxnSpPr>
          <p:nvPr/>
        </p:nvCxnSpPr>
        <p:spPr>
          <a:xfrm flipH="1">
            <a:off x="7725293" y="5103612"/>
            <a:ext cx="366840" cy="7476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74BD911E-9C7D-4C98-1D65-80010BC842A4}"/>
              </a:ext>
            </a:extLst>
          </p:cNvPr>
          <p:cNvSpPr/>
          <p:nvPr/>
        </p:nvSpPr>
        <p:spPr>
          <a:xfrm>
            <a:off x="471018" y="2074950"/>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Validity</a:t>
            </a:r>
          </a:p>
        </p:txBody>
      </p:sp>
      <p:cxnSp>
        <p:nvCxnSpPr>
          <p:cNvPr id="77" name="Straight Arrow Connector 76">
            <a:extLst>
              <a:ext uri="{FF2B5EF4-FFF2-40B4-BE49-F238E27FC236}">
                <a16:creationId xmlns:a16="http://schemas.microsoft.com/office/drawing/2014/main" id="{CAD450B3-D2AD-E833-5F6F-40B95C408946}"/>
              </a:ext>
            </a:extLst>
          </p:cNvPr>
          <p:cNvCxnSpPr>
            <a:cxnSpLocks/>
          </p:cNvCxnSpPr>
          <p:nvPr/>
        </p:nvCxnSpPr>
        <p:spPr>
          <a:xfrm>
            <a:off x="2115408" y="2407460"/>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47B0F2E3-FB65-FECF-C6F1-09858D4C124F}"/>
              </a:ext>
            </a:extLst>
          </p:cNvPr>
          <p:cNvSpPr/>
          <p:nvPr/>
        </p:nvSpPr>
        <p:spPr>
          <a:xfrm>
            <a:off x="469470" y="3018913"/>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Measurement errors</a:t>
            </a:r>
          </a:p>
        </p:txBody>
      </p:sp>
      <p:cxnSp>
        <p:nvCxnSpPr>
          <p:cNvPr id="84" name="Straight Arrow Connector 83">
            <a:extLst>
              <a:ext uri="{FF2B5EF4-FFF2-40B4-BE49-F238E27FC236}">
                <a16:creationId xmlns:a16="http://schemas.microsoft.com/office/drawing/2014/main" id="{948F1324-58E6-BB44-857E-9C591C357850}"/>
              </a:ext>
            </a:extLst>
          </p:cNvPr>
          <p:cNvCxnSpPr>
            <a:cxnSpLocks/>
          </p:cNvCxnSpPr>
          <p:nvPr/>
        </p:nvCxnSpPr>
        <p:spPr>
          <a:xfrm>
            <a:off x="2113860" y="3351423"/>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3DBD3708-F5FA-1B1B-2333-00FB6FF3B2DF}"/>
              </a:ext>
            </a:extLst>
          </p:cNvPr>
          <p:cNvSpPr/>
          <p:nvPr/>
        </p:nvSpPr>
        <p:spPr>
          <a:xfrm>
            <a:off x="469470" y="3962876"/>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Processing</a:t>
            </a:r>
          </a:p>
          <a:p>
            <a:pPr algn="ctr"/>
            <a:r>
              <a:rPr lang="en-US" dirty="0">
                <a:solidFill>
                  <a:schemeClr val="tx1"/>
                </a:solidFill>
              </a:rPr>
              <a:t>errors</a:t>
            </a:r>
          </a:p>
        </p:txBody>
      </p:sp>
      <p:cxnSp>
        <p:nvCxnSpPr>
          <p:cNvPr id="86" name="Straight Arrow Connector 85">
            <a:extLst>
              <a:ext uri="{FF2B5EF4-FFF2-40B4-BE49-F238E27FC236}">
                <a16:creationId xmlns:a16="http://schemas.microsoft.com/office/drawing/2014/main" id="{CDE47EEB-93A3-1864-1769-EAB215E51116}"/>
              </a:ext>
            </a:extLst>
          </p:cNvPr>
          <p:cNvCxnSpPr>
            <a:cxnSpLocks/>
          </p:cNvCxnSpPr>
          <p:nvPr/>
        </p:nvCxnSpPr>
        <p:spPr>
          <a:xfrm>
            <a:off x="2113860" y="4295386"/>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C5103ABA-A9D3-C479-6C16-E5C1C7D2645A}"/>
              </a:ext>
            </a:extLst>
          </p:cNvPr>
          <p:cNvSpPr/>
          <p:nvPr/>
        </p:nvSpPr>
        <p:spPr>
          <a:xfrm>
            <a:off x="10084663" y="1117083"/>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Coverage errors</a:t>
            </a:r>
          </a:p>
        </p:txBody>
      </p:sp>
      <p:cxnSp>
        <p:nvCxnSpPr>
          <p:cNvPr id="100" name="Straight Arrow Connector 99">
            <a:extLst>
              <a:ext uri="{FF2B5EF4-FFF2-40B4-BE49-F238E27FC236}">
                <a16:creationId xmlns:a16="http://schemas.microsoft.com/office/drawing/2014/main" id="{606E70B0-977B-98F1-7A8C-AAE0640269F5}"/>
              </a:ext>
            </a:extLst>
          </p:cNvPr>
          <p:cNvCxnSpPr>
            <a:cxnSpLocks/>
          </p:cNvCxnSpPr>
          <p:nvPr/>
        </p:nvCxnSpPr>
        <p:spPr>
          <a:xfrm flipH="1">
            <a:off x="9407941" y="1467524"/>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2132B9A1-7A18-49CA-EAD1-82D1BC10B399}"/>
              </a:ext>
            </a:extLst>
          </p:cNvPr>
          <p:cNvSpPr/>
          <p:nvPr/>
        </p:nvSpPr>
        <p:spPr>
          <a:xfrm>
            <a:off x="10083115" y="2061046"/>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Sampling errors</a:t>
            </a:r>
          </a:p>
        </p:txBody>
      </p:sp>
      <p:cxnSp>
        <p:nvCxnSpPr>
          <p:cNvPr id="102" name="Straight Arrow Connector 101">
            <a:extLst>
              <a:ext uri="{FF2B5EF4-FFF2-40B4-BE49-F238E27FC236}">
                <a16:creationId xmlns:a16="http://schemas.microsoft.com/office/drawing/2014/main" id="{A44197D4-93B0-A20C-8122-232F48C50356}"/>
              </a:ext>
            </a:extLst>
          </p:cNvPr>
          <p:cNvCxnSpPr>
            <a:cxnSpLocks/>
          </p:cNvCxnSpPr>
          <p:nvPr/>
        </p:nvCxnSpPr>
        <p:spPr>
          <a:xfrm flipH="1">
            <a:off x="9406393" y="2411487"/>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3BEA5C80-846A-ECD3-E19D-3B90E491779A}"/>
              </a:ext>
            </a:extLst>
          </p:cNvPr>
          <p:cNvSpPr/>
          <p:nvPr/>
        </p:nvSpPr>
        <p:spPr>
          <a:xfrm>
            <a:off x="10083115" y="3005009"/>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Nonresponse errors</a:t>
            </a:r>
          </a:p>
        </p:txBody>
      </p:sp>
      <p:cxnSp>
        <p:nvCxnSpPr>
          <p:cNvPr id="104" name="Straight Arrow Connector 103">
            <a:extLst>
              <a:ext uri="{FF2B5EF4-FFF2-40B4-BE49-F238E27FC236}">
                <a16:creationId xmlns:a16="http://schemas.microsoft.com/office/drawing/2014/main" id="{985A0B85-223E-6A2F-9657-1A7AA7B8F549}"/>
              </a:ext>
            </a:extLst>
          </p:cNvPr>
          <p:cNvCxnSpPr>
            <a:cxnSpLocks/>
          </p:cNvCxnSpPr>
          <p:nvPr/>
        </p:nvCxnSpPr>
        <p:spPr>
          <a:xfrm flipH="1">
            <a:off x="9406393" y="3355450"/>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D650AB88-B2FE-4242-892E-5FCC195A0CDC}"/>
              </a:ext>
            </a:extLst>
          </p:cNvPr>
          <p:cNvSpPr/>
          <p:nvPr/>
        </p:nvSpPr>
        <p:spPr>
          <a:xfrm>
            <a:off x="10084663" y="3943478"/>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Adjustment errors</a:t>
            </a:r>
          </a:p>
        </p:txBody>
      </p:sp>
      <p:cxnSp>
        <p:nvCxnSpPr>
          <p:cNvPr id="106" name="Straight Arrow Connector 105">
            <a:extLst>
              <a:ext uri="{FF2B5EF4-FFF2-40B4-BE49-F238E27FC236}">
                <a16:creationId xmlns:a16="http://schemas.microsoft.com/office/drawing/2014/main" id="{29235741-6CB0-69E1-DD3E-C42DAD852FF4}"/>
              </a:ext>
            </a:extLst>
          </p:cNvPr>
          <p:cNvCxnSpPr>
            <a:cxnSpLocks/>
          </p:cNvCxnSpPr>
          <p:nvPr/>
        </p:nvCxnSpPr>
        <p:spPr>
          <a:xfrm flipH="1">
            <a:off x="9407941" y="4293919"/>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894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dirty="0"/>
              <a:t>Data plotting and cleaning</a:t>
            </a:r>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r>
              <a:rPr lang="en-US" dirty="0"/>
              <a:t>Common plots</a:t>
            </a:r>
          </a:p>
          <a:p>
            <a:r>
              <a:rPr lang="en-US" dirty="0"/>
              <a:t>Plotting as tool for data cleaning</a:t>
            </a:r>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25</a:t>
            </a:fld>
            <a:endParaRPr lang="en-US" dirty="0"/>
          </a:p>
        </p:txBody>
      </p:sp>
    </p:spTree>
    <p:extLst>
      <p:ext uri="{BB962C8B-B14F-4D97-AF65-F5344CB8AC3E}">
        <p14:creationId xmlns:p14="http://schemas.microsoft.com/office/powerpoint/2010/main" val="112045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82B16-8E83-0FDE-0964-C8359E82B5D0}"/>
              </a:ext>
            </a:extLst>
          </p:cNvPr>
          <p:cNvSpPr>
            <a:spLocks noGrp="1"/>
          </p:cNvSpPr>
          <p:nvPr>
            <p:ph idx="1"/>
          </p:nvPr>
        </p:nvSpPr>
        <p:spPr>
          <a:xfrm>
            <a:off x="7218529" y="4954137"/>
            <a:ext cx="4313830" cy="753733"/>
          </a:xfrm>
        </p:spPr>
        <p:txBody>
          <a:bodyPr>
            <a:normAutofit/>
          </a:bodyPr>
          <a:lstStyle/>
          <a:p>
            <a:pPr marL="0" indent="0">
              <a:buNone/>
            </a:pPr>
            <a:r>
              <a:rPr lang="en-US" sz="1400" b="0" i="0" dirty="0" err="1">
                <a:solidFill>
                  <a:srgbClr val="333333"/>
                </a:solidFill>
                <a:effectLst/>
                <a:latin typeface="-apple-system"/>
              </a:rPr>
              <a:t>Yanai</a:t>
            </a:r>
            <a:r>
              <a:rPr lang="en-US" sz="1400" b="0" i="0" dirty="0">
                <a:solidFill>
                  <a:srgbClr val="333333"/>
                </a:solidFill>
                <a:effectLst/>
                <a:latin typeface="-apple-system"/>
              </a:rPr>
              <a:t>, I., </a:t>
            </a:r>
            <a:r>
              <a:rPr lang="en-US" sz="1400" b="0" i="0" dirty="0" err="1">
                <a:solidFill>
                  <a:srgbClr val="333333"/>
                </a:solidFill>
                <a:effectLst/>
                <a:latin typeface="-apple-system"/>
              </a:rPr>
              <a:t>Lercher</a:t>
            </a:r>
            <a:r>
              <a:rPr lang="en-US" sz="1400" b="0" i="0" dirty="0">
                <a:solidFill>
                  <a:srgbClr val="333333"/>
                </a:solidFill>
                <a:effectLst/>
                <a:latin typeface="-apple-system"/>
              </a:rPr>
              <a:t>, M. A hypothesis is a liability. </a:t>
            </a:r>
            <a:r>
              <a:rPr lang="en-US" sz="1400" b="0" i="1" dirty="0">
                <a:solidFill>
                  <a:srgbClr val="333333"/>
                </a:solidFill>
                <a:effectLst/>
                <a:latin typeface="-apple-system"/>
              </a:rPr>
              <a:t>Genome Biol</a:t>
            </a:r>
            <a:r>
              <a:rPr lang="en-US" sz="1400" b="0" i="0" dirty="0">
                <a:solidFill>
                  <a:srgbClr val="333333"/>
                </a:solidFill>
                <a:effectLst/>
                <a:latin typeface="-apple-system"/>
              </a:rPr>
              <a:t> </a:t>
            </a:r>
            <a:r>
              <a:rPr lang="en-US" sz="1400" b="1" i="0" dirty="0">
                <a:solidFill>
                  <a:srgbClr val="333333"/>
                </a:solidFill>
                <a:effectLst/>
                <a:latin typeface="-apple-system"/>
              </a:rPr>
              <a:t>21</a:t>
            </a:r>
            <a:r>
              <a:rPr lang="en-US" sz="1400" b="0" i="0" dirty="0">
                <a:solidFill>
                  <a:srgbClr val="333333"/>
                </a:solidFill>
                <a:effectLst/>
                <a:latin typeface="-apple-system"/>
              </a:rPr>
              <a:t>, 231 (2020). https://doi.org/10.1186/s13059-020-02133-w</a:t>
            </a:r>
            <a:endParaRPr lang="en-US" sz="1400" dirty="0"/>
          </a:p>
        </p:txBody>
      </p:sp>
      <p:sp>
        <p:nvSpPr>
          <p:cNvPr id="4" name="Footer Placeholder 3">
            <a:extLst>
              <a:ext uri="{FF2B5EF4-FFF2-40B4-BE49-F238E27FC236}">
                <a16:creationId xmlns:a16="http://schemas.microsoft.com/office/drawing/2014/main" id="{3C1927AC-B2E8-C205-0F86-801E6318DEEB}"/>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722E9ED2-C49E-5DC9-DAB5-F5AA9BBC593E}"/>
              </a:ext>
            </a:extLst>
          </p:cNvPr>
          <p:cNvSpPr>
            <a:spLocks noGrp="1"/>
          </p:cNvSpPr>
          <p:nvPr>
            <p:ph type="sldNum" sz="quarter" idx="12"/>
          </p:nvPr>
        </p:nvSpPr>
        <p:spPr/>
        <p:txBody>
          <a:bodyPr/>
          <a:lstStyle/>
          <a:p>
            <a:fld id="{558478D3-4DD5-4D7B-8D8D-7EA87687E863}" type="slidenum">
              <a:rPr lang="en-US" smtClean="0"/>
              <a:pPr/>
              <a:t>26</a:t>
            </a:fld>
            <a:endParaRPr lang="en-US" dirty="0"/>
          </a:p>
        </p:txBody>
      </p:sp>
      <p:sp>
        <p:nvSpPr>
          <p:cNvPr id="6" name="Footer Placeholder 3">
            <a:extLst>
              <a:ext uri="{FF2B5EF4-FFF2-40B4-BE49-F238E27FC236}">
                <a16:creationId xmlns:a16="http://schemas.microsoft.com/office/drawing/2014/main" id="{4260DF55-FBA8-481D-1D6E-DFB7DE907674}"/>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Data plotting and cleaning</a:t>
            </a:r>
          </a:p>
        </p:txBody>
      </p:sp>
      <p:pic>
        <p:nvPicPr>
          <p:cNvPr id="1026" name="Picture 2" descr="Fig. 1">
            <a:extLst>
              <a:ext uri="{FF2B5EF4-FFF2-40B4-BE49-F238E27FC236}">
                <a16:creationId xmlns:a16="http://schemas.microsoft.com/office/drawing/2014/main" id="{1ED36F38-00CF-67C6-D4EE-696DF38BF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50" y="172474"/>
            <a:ext cx="6725479" cy="598066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22968EF-0375-990C-FEAD-BF20F32EBB24}"/>
              </a:ext>
            </a:extLst>
          </p:cNvPr>
          <p:cNvSpPr/>
          <p:nvPr/>
        </p:nvSpPr>
        <p:spPr>
          <a:xfrm>
            <a:off x="3120077" y="0"/>
            <a:ext cx="4822920" cy="4305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04176A0-52C1-8B40-5396-619C71BAD176}"/>
              </a:ext>
            </a:extLst>
          </p:cNvPr>
          <p:cNvSpPr/>
          <p:nvPr/>
        </p:nvSpPr>
        <p:spPr>
          <a:xfrm>
            <a:off x="218661" y="4292440"/>
            <a:ext cx="6725479" cy="1860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687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82B16-8E83-0FDE-0964-C8359E82B5D0}"/>
              </a:ext>
            </a:extLst>
          </p:cNvPr>
          <p:cNvSpPr>
            <a:spLocks noGrp="1"/>
          </p:cNvSpPr>
          <p:nvPr>
            <p:ph idx="1"/>
          </p:nvPr>
        </p:nvSpPr>
        <p:spPr>
          <a:xfrm>
            <a:off x="7218529" y="4954137"/>
            <a:ext cx="4313830" cy="753733"/>
          </a:xfrm>
        </p:spPr>
        <p:txBody>
          <a:bodyPr>
            <a:normAutofit/>
          </a:bodyPr>
          <a:lstStyle/>
          <a:p>
            <a:pPr marL="0" indent="0">
              <a:buNone/>
            </a:pPr>
            <a:r>
              <a:rPr lang="en-US" sz="1400" b="0" i="0" dirty="0" err="1">
                <a:solidFill>
                  <a:srgbClr val="333333"/>
                </a:solidFill>
                <a:effectLst/>
                <a:latin typeface="-apple-system"/>
              </a:rPr>
              <a:t>Yanai</a:t>
            </a:r>
            <a:r>
              <a:rPr lang="en-US" sz="1400" b="0" i="0" dirty="0">
                <a:solidFill>
                  <a:srgbClr val="333333"/>
                </a:solidFill>
                <a:effectLst/>
                <a:latin typeface="-apple-system"/>
              </a:rPr>
              <a:t>, I., </a:t>
            </a:r>
            <a:r>
              <a:rPr lang="en-US" sz="1400" b="0" i="0" dirty="0" err="1">
                <a:solidFill>
                  <a:srgbClr val="333333"/>
                </a:solidFill>
                <a:effectLst/>
                <a:latin typeface="-apple-system"/>
              </a:rPr>
              <a:t>Lercher</a:t>
            </a:r>
            <a:r>
              <a:rPr lang="en-US" sz="1400" b="0" i="0" dirty="0">
                <a:solidFill>
                  <a:srgbClr val="333333"/>
                </a:solidFill>
                <a:effectLst/>
                <a:latin typeface="-apple-system"/>
              </a:rPr>
              <a:t>, M. A hypothesis is a liability. </a:t>
            </a:r>
            <a:r>
              <a:rPr lang="en-US" sz="1400" b="0" i="1" dirty="0">
                <a:solidFill>
                  <a:srgbClr val="333333"/>
                </a:solidFill>
                <a:effectLst/>
                <a:latin typeface="-apple-system"/>
              </a:rPr>
              <a:t>Genome Biol</a:t>
            </a:r>
            <a:r>
              <a:rPr lang="en-US" sz="1400" b="0" i="0" dirty="0">
                <a:solidFill>
                  <a:srgbClr val="333333"/>
                </a:solidFill>
                <a:effectLst/>
                <a:latin typeface="-apple-system"/>
              </a:rPr>
              <a:t> </a:t>
            </a:r>
            <a:r>
              <a:rPr lang="en-US" sz="1400" b="1" i="0" dirty="0">
                <a:solidFill>
                  <a:srgbClr val="333333"/>
                </a:solidFill>
                <a:effectLst/>
                <a:latin typeface="-apple-system"/>
              </a:rPr>
              <a:t>21</a:t>
            </a:r>
            <a:r>
              <a:rPr lang="en-US" sz="1400" b="0" i="0" dirty="0">
                <a:solidFill>
                  <a:srgbClr val="333333"/>
                </a:solidFill>
                <a:effectLst/>
                <a:latin typeface="-apple-system"/>
              </a:rPr>
              <a:t>, 231 (2020). https://doi.org/10.1186/s13059-020-02133-w</a:t>
            </a:r>
            <a:endParaRPr lang="en-US" sz="1400" dirty="0"/>
          </a:p>
        </p:txBody>
      </p:sp>
      <p:sp>
        <p:nvSpPr>
          <p:cNvPr id="4" name="Footer Placeholder 3">
            <a:extLst>
              <a:ext uri="{FF2B5EF4-FFF2-40B4-BE49-F238E27FC236}">
                <a16:creationId xmlns:a16="http://schemas.microsoft.com/office/drawing/2014/main" id="{3C1927AC-B2E8-C205-0F86-801E6318DEEB}"/>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722E9ED2-C49E-5DC9-DAB5-F5AA9BBC593E}"/>
              </a:ext>
            </a:extLst>
          </p:cNvPr>
          <p:cNvSpPr>
            <a:spLocks noGrp="1"/>
          </p:cNvSpPr>
          <p:nvPr>
            <p:ph type="sldNum" sz="quarter" idx="12"/>
          </p:nvPr>
        </p:nvSpPr>
        <p:spPr/>
        <p:txBody>
          <a:bodyPr/>
          <a:lstStyle/>
          <a:p>
            <a:fld id="{558478D3-4DD5-4D7B-8D8D-7EA87687E863}" type="slidenum">
              <a:rPr lang="en-US" smtClean="0"/>
              <a:pPr/>
              <a:t>27</a:t>
            </a:fld>
            <a:endParaRPr lang="en-US" dirty="0"/>
          </a:p>
        </p:txBody>
      </p:sp>
      <p:sp>
        <p:nvSpPr>
          <p:cNvPr id="6" name="Footer Placeholder 3">
            <a:extLst>
              <a:ext uri="{FF2B5EF4-FFF2-40B4-BE49-F238E27FC236}">
                <a16:creationId xmlns:a16="http://schemas.microsoft.com/office/drawing/2014/main" id="{4260DF55-FBA8-481D-1D6E-DFB7DE907674}"/>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Data plotting and cleaning</a:t>
            </a:r>
          </a:p>
        </p:txBody>
      </p:sp>
      <p:pic>
        <p:nvPicPr>
          <p:cNvPr id="1026" name="Picture 2" descr="Fig. 1">
            <a:extLst>
              <a:ext uri="{FF2B5EF4-FFF2-40B4-BE49-F238E27FC236}">
                <a16:creationId xmlns:a16="http://schemas.microsoft.com/office/drawing/2014/main" id="{1ED36F38-00CF-67C6-D4EE-696DF38BF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50" y="172474"/>
            <a:ext cx="6725479" cy="59806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960E64A-DB2D-7ED1-45C7-43FB23C50229}"/>
              </a:ext>
            </a:extLst>
          </p:cNvPr>
          <p:cNvSpPr/>
          <p:nvPr/>
        </p:nvSpPr>
        <p:spPr>
          <a:xfrm>
            <a:off x="218661" y="4292440"/>
            <a:ext cx="6725479" cy="1860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01679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82B16-8E83-0FDE-0964-C8359E82B5D0}"/>
              </a:ext>
            </a:extLst>
          </p:cNvPr>
          <p:cNvSpPr>
            <a:spLocks noGrp="1"/>
          </p:cNvSpPr>
          <p:nvPr>
            <p:ph idx="1"/>
          </p:nvPr>
        </p:nvSpPr>
        <p:spPr>
          <a:xfrm>
            <a:off x="7218529" y="4954137"/>
            <a:ext cx="4313830" cy="753733"/>
          </a:xfrm>
        </p:spPr>
        <p:txBody>
          <a:bodyPr>
            <a:normAutofit/>
          </a:bodyPr>
          <a:lstStyle/>
          <a:p>
            <a:pPr marL="0" indent="0">
              <a:buNone/>
            </a:pPr>
            <a:r>
              <a:rPr lang="en-US" sz="1400" b="0" i="0" dirty="0" err="1">
                <a:solidFill>
                  <a:srgbClr val="333333"/>
                </a:solidFill>
                <a:effectLst/>
                <a:latin typeface="-apple-system"/>
              </a:rPr>
              <a:t>Yanai</a:t>
            </a:r>
            <a:r>
              <a:rPr lang="en-US" sz="1400" b="0" i="0" dirty="0">
                <a:solidFill>
                  <a:srgbClr val="333333"/>
                </a:solidFill>
                <a:effectLst/>
                <a:latin typeface="-apple-system"/>
              </a:rPr>
              <a:t>, I., </a:t>
            </a:r>
            <a:r>
              <a:rPr lang="en-US" sz="1400" b="0" i="0" dirty="0" err="1">
                <a:solidFill>
                  <a:srgbClr val="333333"/>
                </a:solidFill>
                <a:effectLst/>
                <a:latin typeface="-apple-system"/>
              </a:rPr>
              <a:t>Lercher</a:t>
            </a:r>
            <a:r>
              <a:rPr lang="en-US" sz="1400" b="0" i="0" dirty="0">
                <a:solidFill>
                  <a:srgbClr val="333333"/>
                </a:solidFill>
                <a:effectLst/>
                <a:latin typeface="-apple-system"/>
              </a:rPr>
              <a:t>, M. A hypothesis is a liability. </a:t>
            </a:r>
            <a:r>
              <a:rPr lang="en-US" sz="1400" b="0" i="1" dirty="0">
                <a:solidFill>
                  <a:srgbClr val="333333"/>
                </a:solidFill>
                <a:effectLst/>
                <a:latin typeface="-apple-system"/>
              </a:rPr>
              <a:t>Genome Biol</a:t>
            </a:r>
            <a:r>
              <a:rPr lang="en-US" sz="1400" b="0" i="0" dirty="0">
                <a:solidFill>
                  <a:srgbClr val="333333"/>
                </a:solidFill>
                <a:effectLst/>
                <a:latin typeface="-apple-system"/>
              </a:rPr>
              <a:t> </a:t>
            </a:r>
            <a:r>
              <a:rPr lang="en-US" sz="1400" b="1" i="0" dirty="0">
                <a:solidFill>
                  <a:srgbClr val="333333"/>
                </a:solidFill>
                <a:effectLst/>
                <a:latin typeface="-apple-system"/>
              </a:rPr>
              <a:t>21</a:t>
            </a:r>
            <a:r>
              <a:rPr lang="en-US" sz="1400" b="0" i="0" dirty="0">
                <a:solidFill>
                  <a:srgbClr val="333333"/>
                </a:solidFill>
                <a:effectLst/>
                <a:latin typeface="-apple-system"/>
              </a:rPr>
              <a:t>, 231 (2020). https://doi.org/10.1186/s13059-020-02133-w</a:t>
            </a:r>
            <a:endParaRPr lang="en-US" sz="1400" dirty="0"/>
          </a:p>
        </p:txBody>
      </p:sp>
      <p:sp>
        <p:nvSpPr>
          <p:cNvPr id="4" name="Footer Placeholder 3">
            <a:extLst>
              <a:ext uri="{FF2B5EF4-FFF2-40B4-BE49-F238E27FC236}">
                <a16:creationId xmlns:a16="http://schemas.microsoft.com/office/drawing/2014/main" id="{3C1927AC-B2E8-C205-0F86-801E6318DEEB}"/>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722E9ED2-C49E-5DC9-DAB5-F5AA9BBC593E}"/>
              </a:ext>
            </a:extLst>
          </p:cNvPr>
          <p:cNvSpPr>
            <a:spLocks noGrp="1"/>
          </p:cNvSpPr>
          <p:nvPr>
            <p:ph type="sldNum" sz="quarter" idx="12"/>
          </p:nvPr>
        </p:nvSpPr>
        <p:spPr/>
        <p:txBody>
          <a:bodyPr/>
          <a:lstStyle/>
          <a:p>
            <a:fld id="{558478D3-4DD5-4D7B-8D8D-7EA87687E863}" type="slidenum">
              <a:rPr lang="en-US" smtClean="0"/>
              <a:pPr/>
              <a:t>28</a:t>
            </a:fld>
            <a:endParaRPr lang="en-US" dirty="0"/>
          </a:p>
        </p:txBody>
      </p:sp>
      <p:sp>
        <p:nvSpPr>
          <p:cNvPr id="6" name="Footer Placeholder 3">
            <a:extLst>
              <a:ext uri="{FF2B5EF4-FFF2-40B4-BE49-F238E27FC236}">
                <a16:creationId xmlns:a16="http://schemas.microsoft.com/office/drawing/2014/main" id="{4260DF55-FBA8-481D-1D6E-DFB7DE907674}"/>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Data plotting and cleaning</a:t>
            </a:r>
          </a:p>
        </p:txBody>
      </p:sp>
      <p:pic>
        <p:nvPicPr>
          <p:cNvPr id="1026" name="Picture 2" descr="Fig. 1">
            <a:extLst>
              <a:ext uri="{FF2B5EF4-FFF2-40B4-BE49-F238E27FC236}">
                <a16:creationId xmlns:a16="http://schemas.microsoft.com/office/drawing/2014/main" id="{1ED36F38-00CF-67C6-D4EE-696DF38BF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50" y="172474"/>
            <a:ext cx="6725479" cy="5980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408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980D97-0173-A9B4-410A-27B909A297AA}"/>
              </a:ext>
            </a:extLst>
          </p:cNvPr>
          <p:cNvSpPr>
            <a:spLocks noGrp="1"/>
          </p:cNvSpPr>
          <p:nvPr>
            <p:ph idx="1"/>
          </p:nvPr>
        </p:nvSpPr>
        <p:spPr>
          <a:xfrm>
            <a:off x="364309" y="1132287"/>
            <a:ext cx="2887639" cy="4053864"/>
          </a:xfrm>
        </p:spPr>
        <p:txBody>
          <a:bodyPr/>
          <a:lstStyle/>
          <a:p>
            <a:pPr algn="l"/>
            <a:r>
              <a:rPr lang="en-US" sz="1800" b="0" i="0" u="none" strike="noStrike" baseline="0" dirty="0">
                <a:latin typeface="CMTT10"/>
              </a:rPr>
              <a:t>Telephone </a:t>
            </a:r>
            <a:r>
              <a:rPr lang="en-US" sz="1800" b="0" i="0" u="none" strike="noStrike" baseline="0" dirty="0">
                <a:latin typeface="CMR10"/>
              </a:rPr>
              <a:t>data </a:t>
            </a:r>
          </a:p>
          <a:p>
            <a:pPr algn="l"/>
            <a:r>
              <a:rPr lang="en-US" sz="1800" dirty="0">
                <a:latin typeface="CMR10"/>
              </a:rPr>
              <a:t>C</a:t>
            </a:r>
            <a:r>
              <a:rPr lang="en-US" sz="1800" b="0" i="0" u="none" strike="noStrike" baseline="0" dirty="0">
                <a:latin typeface="CMR10"/>
              </a:rPr>
              <a:t>alls (in millions) from Belgium in the years 1950-1973.</a:t>
            </a:r>
            <a:endParaRPr lang="en-US" dirty="0"/>
          </a:p>
        </p:txBody>
      </p:sp>
      <p:sp>
        <p:nvSpPr>
          <p:cNvPr id="4" name="Footer Placeholder 3">
            <a:extLst>
              <a:ext uri="{FF2B5EF4-FFF2-40B4-BE49-F238E27FC236}">
                <a16:creationId xmlns:a16="http://schemas.microsoft.com/office/drawing/2014/main" id="{DDE20D07-FC13-E892-1877-8D9612AD0AAF}"/>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66F4069A-D511-D6BC-ED37-2A6D93609548}"/>
              </a:ext>
            </a:extLst>
          </p:cNvPr>
          <p:cNvSpPr>
            <a:spLocks noGrp="1"/>
          </p:cNvSpPr>
          <p:nvPr>
            <p:ph type="sldNum" sz="quarter" idx="12"/>
          </p:nvPr>
        </p:nvSpPr>
        <p:spPr/>
        <p:txBody>
          <a:bodyPr/>
          <a:lstStyle/>
          <a:p>
            <a:fld id="{558478D3-4DD5-4D7B-8D8D-7EA87687E863}" type="slidenum">
              <a:rPr lang="en-US" smtClean="0"/>
              <a:pPr/>
              <a:t>29</a:t>
            </a:fld>
            <a:endParaRPr lang="en-US" dirty="0"/>
          </a:p>
        </p:txBody>
      </p:sp>
      <p:pic>
        <p:nvPicPr>
          <p:cNvPr id="9" name="Picture 8">
            <a:extLst>
              <a:ext uri="{FF2B5EF4-FFF2-40B4-BE49-F238E27FC236}">
                <a16:creationId xmlns:a16="http://schemas.microsoft.com/office/drawing/2014/main" id="{34CAC28F-511B-4C64-6821-1CAB3F95754C}"/>
              </a:ext>
            </a:extLst>
          </p:cNvPr>
          <p:cNvPicPr>
            <a:picLocks noChangeAspect="1"/>
          </p:cNvPicPr>
          <p:nvPr/>
        </p:nvPicPr>
        <p:blipFill>
          <a:blip r:embed="rId2"/>
          <a:stretch>
            <a:fillRect/>
          </a:stretch>
        </p:blipFill>
        <p:spPr>
          <a:xfrm>
            <a:off x="3284931" y="136525"/>
            <a:ext cx="8542760" cy="5700254"/>
          </a:xfrm>
          <a:prstGeom prst="rect">
            <a:avLst/>
          </a:prstGeom>
        </p:spPr>
      </p:pic>
      <p:sp>
        <p:nvSpPr>
          <p:cNvPr id="2" name="Footer Placeholder 3">
            <a:extLst>
              <a:ext uri="{FF2B5EF4-FFF2-40B4-BE49-F238E27FC236}">
                <a16:creationId xmlns:a16="http://schemas.microsoft.com/office/drawing/2014/main" id="{567AE1CC-37CD-4883-3F66-922A1BE48019}"/>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Data plotting and cleaning</a:t>
            </a:r>
          </a:p>
        </p:txBody>
      </p:sp>
    </p:spTree>
    <p:extLst>
      <p:ext uri="{BB962C8B-B14F-4D97-AF65-F5344CB8AC3E}">
        <p14:creationId xmlns:p14="http://schemas.microsoft.com/office/powerpoint/2010/main" val="3830156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dirty="0"/>
              <a:t>Expected outcomes</a:t>
            </a:r>
          </a:p>
        </p:txBody>
      </p:sp>
      <p:sp>
        <p:nvSpPr>
          <p:cNvPr id="6" name="Content Placeholder 5">
            <a:extLst>
              <a:ext uri="{FF2B5EF4-FFF2-40B4-BE49-F238E27FC236}">
                <a16:creationId xmlns:a16="http://schemas.microsoft.com/office/drawing/2014/main" id="{E695415D-6686-7116-3C09-B1B91B1B1482}"/>
              </a:ext>
            </a:extLst>
          </p:cNvPr>
          <p:cNvSpPr>
            <a:spLocks noGrp="1"/>
          </p:cNvSpPr>
          <p:nvPr>
            <p:ph idx="1"/>
          </p:nvPr>
        </p:nvSpPr>
        <p:spPr/>
        <p:txBody>
          <a:bodyPr/>
          <a:lstStyle/>
          <a:p>
            <a:pPr>
              <a:lnSpc>
                <a:spcPct val="200000"/>
              </a:lnSpc>
            </a:pPr>
            <a:r>
              <a:rPr lang="en-US" dirty="0"/>
              <a:t>Focus on applied statistics</a:t>
            </a:r>
          </a:p>
          <a:p>
            <a:pPr>
              <a:lnSpc>
                <a:spcPct val="200000"/>
              </a:lnSpc>
            </a:pPr>
            <a:r>
              <a:rPr lang="en-US" dirty="0"/>
              <a:t>Basic concepts/theory</a:t>
            </a:r>
          </a:p>
          <a:p>
            <a:pPr>
              <a:lnSpc>
                <a:spcPct val="200000"/>
              </a:lnSpc>
            </a:pPr>
            <a:r>
              <a:rPr lang="en-US" dirty="0"/>
              <a:t>Identify problems and corresponding solutions (names)</a:t>
            </a:r>
          </a:p>
          <a:p>
            <a:endParaRPr lang="en-US" dirty="0"/>
          </a:p>
          <a:p>
            <a:endParaRPr lang="en-US" dirty="0"/>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3</a:t>
            </a:fld>
            <a:endParaRPr lang="en-US" dirty="0"/>
          </a:p>
        </p:txBody>
      </p:sp>
      <p:sp>
        <p:nvSpPr>
          <p:cNvPr id="9" name="Footer Placeholder 3">
            <a:extLst>
              <a:ext uri="{FF2B5EF4-FFF2-40B4-BE49-F238E27FC236}">
                <a16:creationId xmlns:a16="http://schemas.microsoft.com/office/drawing/2014/main" id="{48E3D8A4-6D3B-44D7-3846-07E55980F3B8}"/>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Research: Why, what, &amp; how?</a:t>
            </a:r>
          </a:p>
        </p:txBody>
      </p:sp>
    </p:spTree>
    <p:extLst>
      <p:ext uri="{BB962C8B-B14F-4D97-AF65-F5344CB8AC3E}">
        <p14:creationId xmlns:p14="http://schemas.microsoft.com/office/powerpoint/2010/main" val="3782767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dirty="0"/>
              <a:t>Data plotting/visualization</a:t>
            </a:r>
          </a:p>
        </p:txBody>
      </p:sp>
      <p:sp>
        <p:nvSpPr>
          <p:cNvPr id="3" name="Content Placeholder 2">
            <a:extLst>
              <a:ext uri="{FF2B5EF4-FFF2-40B4-BE49-F238E27FC236}">
                <a16:creationId xmlns:a16="http://schemas.microsoft.com/office/drawing/2014/main" id="{8794C5C4-252A-47A7-9A3F-0A7067D0878B}"/>
              </a:ext>
            </a:extLst>
          </p:cNvPr>
          <p:cNvSpPr>
            <a:spLocks noGrp="1"/>
          </p:cNvSpPr>
          <p:nvPr>
            <p:ph idx="1"/>
          </p:nvPr>
        </p:nvSpPr>
        <p:spPr>
          <a:xfrm>
            <a:off x="838200" y="1459832"/>
            <a:ext cx="5371531" cy="4717131"/>
          </a:xfrm>
        </p:spPr>
        <p:txBody>
          <a:bodyPr/>
          <a:lstStyle/>
          <a:p>
            <a:pPr>
              <a:lnSpc>
                <a:spcPct val="210000"/>
              </a:lnSpc>
            </a:pPr>
            <a:r>
              <a:rPr lang="en-US" dirty="0"/>
              <a:t>Clarity</a:t>
            </a:r>
          </a:p>
          <a:p>
            <a:pPr>
              <a:lnSpc>
                <a:spcPct val="210000"/>
              </a:lnSpc>
            </a:pPr>
            <a:r>
              <a:rPr lang="en-US" dirty="0"/>
              <a:t>Precision</a:t>
            </a:r>
          </a:p>
          <a:p>
            <a:pPr>
              <a:lnSpc>
                <a:spcPct val="210000"/>
              </a:lnSpc>
            </a:pPr>
            <a:r>
              <a:rPr lang="en-US" dirty="0"/>
              <a:t>Efficiency</a:t>
            </a:r>
          </a:p>
          <a:p>
            <a:pPr>
              <a:lnSpc>
                <a:spcPct val="210000"/>
              </a:lnSpc>
            </a:pPr>
            <a:r>
              <a:rPr lang="en-US" dirty="0"/>
              <a:t>Maximize ideas, minimize ink</a:t>
            </a:r>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30</a:t>
            </a:fld>
            <a:endParaRPr lang="en-US" dirty="0"/>
          </a:p>
        </p:txBody>
      </p:sp>
      <p:sp>
        <p:nvSpPr>
          <p:cNvPr id="7" name="TextBox 6">
            <a:extLst>
              <a:ext uri="{FF2B5EF4-FFF2-40B4-BE49-F238E27FC236}">
                <a16:creationId xmlns:a16="http://schemas.microsoft.com/office/drawing/2014/main" id="{3F480DF0-B840-F6BA-0D7A-2968C38A3FC2}"/>
              </a:ext>
            </a:extLst>
          </p:cNvPr>
          <p:cNvSpPr txBox="1"/>
          <p:nvPr/>
        </p:nvSpPr>
        <p:spPr>
          <a:xfrm>
            <a:off x="6537278" y="2782669"/>
            <a:ext cx="3927141" cy="646331"/>
          </a:xfrm>
          <a:prstGeom prst="rect">
            <a:avLst/>
          </a:prstGeom>
          <a:noFill/>
        </p:spPr>
        <p:txBody>
          <a:bodyPr wrap="square">
            <a:spAutoFit/>
          </a:bodyPr>
          <a:lstStyle/>
          <a:p>
            <a:r>
              <a:rPr lang="en-US" dirty="0">
                <a:hlinkClick r:id="rId2"/>
              </a:rPr>
              <a:t>https://www.ted.com/talks/hans_rosling_the_best_stats_you_ve_ever_seen</a:t>
            </a:r>
            <a:r>
              <a:rPr lang="en-US" dirty="0"/>
              <a:t> </a:t>
            </a:r>
          </a:p>
        </p:txBody>
      </p:sp>
      <p:sp>
        <p:nvSpPr>
          <p:cNvPr id="8" name="Footer Placeholder 3">
            <a:extLst>
              <a:ext uri="{FF2B5EF4-FFF2-40B4-BE49-F238E27FC236}">
                <a16:creationId xmlns:a16="http://schemas.microsoft.com/office/drawing/2014/main" id="{2910769A-445F-0ECE-DA42-4AEBE8DED0D9}"/>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Data plotting and cleaning</a:t>
            </a:r>
          </a:p>
        </p:txBody>
      </p:sp>
    </p:spTree>
    <p:extLst>
      <p:ext uri="{BB962C8B-B14F-4D97-AF65-F5344CB8AC3E}">
        <p14:creationId xmlns:p14="http://schemas.microsoft.com/office/powerpoint/2010/main" val="4266552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dirty="0"/>
              <a:t>Commonly used plots</a:t>
            </a:r>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31</a:t>
            </a:fld>
            <a:endParaRPr lang="en-US" dirty="0"/>
          </a:p>
        </p:txBody>
      </p:sp>
      <p:sp>
        <p:nvSpPr>
          <p:cNvPr id="8" name="Footer Placeholder 3">
            <a:extLst>
              <a:ext uri="{FF2B5EF4-FFF2-40B4-BE49-F238E27FC236}">
                <a16:creationId xmlns:a16="http://schemas.microsoft.com/office/drawing/2014/main" id="{2910769A-445F-0ECE-DA42-4AEBE8DED0D9}"/>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Data plotting and cleaning</a:t>
            </a:r>
          </a:p>
        </p:txBody>
      </p:sp>
      <p:pic>
        <p:nvPicPr>
          <p:cNvPr id="9" name="Picture 8" descr="Chart, box and whisker chart&#10;&#10;Description automatically generated">
            <a:extLst>
              <a:ext uri="{FF2B5EF4-FFF2-40B4-BE49-F238E27FC236}">
                <a16:creationId xmlns:a16="http://schemas.microsoft.com/office/drawing/2014/main" id="{D5B011A1-7449-5368-4071-9FD6B78A7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69" y="1904895"/>
            <a:ext cx="5083411" cy="3745278"/>
          </a:xfrm>
          <a:prstGeom prst="rect">
            <a:avLst/>
          </a:prstGeom>
        </p:spPr>
      </p:pic>
      <p:pic>
        <p:nvPicPr>
          <p:cNvPr id="12" name="Picture 11">
            <a:extLst>
              <a:ext uri="{FF2B5EF4-FFF2-40B4-BE49-F238E27FC236}">
                <a16:creationId xmlns:a16="http://schemas.microsoft.com/office/drawing/2014/main" id="{BF0E4307-E84B-9BF6-309A-3AA4FCFA20A1}"/>
              </a:ext>
            </a:extLst>
          </p:cNvPr>
          <p:cNvPicPr>
            <a:picLocks noChangeAspect="1"/>
          </p:cNvPicPr>
          <p:nvPr/>
        </p:nvPicPr>
        <p:blipFill>
          <a:blip r:embed="rId4"/>
          <a:stretch>
            <a:fillRect/>
          </a:stretch>
        </p:blipFill>
        <p:spPr>
          <a:xfrm>
            <a:off x="5303069" y="1904895"/>
            <a:ext cx="6615062" cy="3267920"/>
          </a:xfrm>
          <a:prstGeom prst="rect">
            <a:avLst/>
          </a:prstGeom>
        </p:spPr>
      </p:pic>
      <p:sp>
        <p:nvSpPr>
          <p:cNvPr id="14" name="TextBox 13">
            <a:extLst>
              <a:ext uri="{FF2B5EF4-FFF2-40B4-BE49-F238E27FC236}">
                <a16:creationId xmlns:a16="http://schemas.microsoft.com/office/drawing/2014/main" id="{F4283D0C-1B90-4797-7611-BF2E27C4A8A7}"/>
              </a:ext>
            </a:extLst>
          </p:cNvPr>
          <p:cNvSpPr txBox="1"/>
          <p:nvPr/>
        </p:nvSpPr>
        <p:spPr>
          <a:xfrm>
            <a:off x="7861110" y="5273910"/>
            <a:ext cx="2224585" cy="369332"/>
          </a:xfrm>
          <a:prstGeom prst="rect">
            <a:avLst/>
          </a:prstGeom>
          <a:noFill/>
        </p:spPr>
        <p:txBody>
          <a:bodyPr wrap="square" rtlCol="0">
            <a:spAutoFit/>
          </a:bodyPr>
          <a:lstStyle/>
          <a:p>
            <a:r>
              <a:rPr lang="en-US" dirty="0"/>
              <a:t>Wilke (2018)</a:t>
            </a:r>
          </a:p>
        </p:txBody>
      </p:sp>
    </p:spTree>
    <p:extLst>
      <p:ext uri="{BB962C8B-B14F-4D97-AF65-F5344CB8AC3E}">
        <p14:creationId xmlns:p14="http://schemas.microsoft.com/office/powerpoint/2010/main" val="3669620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dirty="0"/>
              <a:t>Commonly used plots</a:t>
            </a:r>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32</a:t>
            </a:fld>
            <a:endParaRPr lang="en-US" dirty="0"/>
          </a:p>
        </p:txBody>
      </p:sp>
      <p:sp>
        <p:nvSpPr>
          <p:cNvPr id="8" name="Footer Placeholder 3">
            <a:extLst>
              <a:ext uri="{FF2B5EF4-FFF2-40B4-BE49-F238E27FC236}">
                <a16:creationId xmlns:a16="http://schemas.microsoft.com/office/drawing/2014/main" id="{2910769A-445F-0ECE-DA42-4AEBE8DED0D9}"/>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Data plotting and cleaning</a:t>
            </a:r>
          </a:p>
        </p:txBody>
      </p:sp>
      <p:pic>
        <p:nvPicPr>
          <p:cNvPr id="3" name="Picture 2">
            <a:extLst>
              <a:ext uri="{FF2B5EF4-FFF2-40B4-BE49-F238E27FC236}">
                <a16:creationId xmlns:a16="http://schemas.microsoft.com/office/drawing/2014/main" id="{4E4E54FD-33CC-ADDA-2132-20CF56BD73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089" y="1631561"/>
            <a:ext cx="5502910" cy="4053840"/>
          </a:xfrm>
          <a:prstGeom prst="rect">
            <a:avLst/>
          </a:prstGeom>
        </p:spPr>
      </p:pic>
      <p:pic>
        <p:nvPicPr>
          <p:cNvPr id="6" name="Picture 5">
            <a:extLst>
              <a:ext uri="{FF2B5EF4-FFF2-40B4-BE49-F238E27FC236}">
                <a16:creationId xmlns:a16="http://schemas.microsoft.com/office/drawing/2014/main" id="{2430D0AD-DD95-84C8-DD7B-08871BDE96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61763" y="1553508"/>
            <a:ext cx="5092037" cy="3750984"/>
          </a:xfrm>
          <a:prstGeom prst="rect">
            <a:avLst/>
          </a:prstGeom>
        </p:spPr>
      </p:pic>
    </p:spTree>
    <p:extLst>
      <p:ext uri="{BB962C8B-B14F-4D97-AF65-F5344CB8AC3E}">
        <p14:creationId xmlns:p14="http://schemas.microsoft.com/office/powerpoint/2010/main" val="21724525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dirty="0"/>
              <a:t>Commonly used plots</a:t>
            </a:r>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33</a:t>
            </a:fld>
            <a:endParaRPr lang="en-US" dirty="0"/>
          </a:p>
        </p:txBody>
      </p:sp>
      <p:sp>
        <p:nvSpPr>
          <p:cNvPr id="8" name="Footer Placeholder 3">
            <a:extLst>
              <a:ext uri="{FF2B5EF4-FFF2-40B4-BE49-F238E27FC236}">
                <a16:creationId xmlns:a16="http://schemas.microsoft.com/office/drawing/2014/main" id="{2910769A-445F-0ECE-DA42-4AEBE8DED0D9}"/>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Data plotting and cleaning</a:t>
            </a:r>
          </a:p>
        </p:txBody>
      </p:sp>
      <p:pic>
        <p:nvPicPr>
          <p:cNvPr id="1026" name="Picture 2" descr="Mean daily temperatures in Lincoln, Nebraska, visualized as boxplots.">
            <a:extLst>
              <a:ext uri="{FF2B5EF4-FFF2-40B4-BE49-F238E27FC236}">
                <a16:creationId xmlns:a16="http://schemas.microsoft.com/office/drawing/2014/main" id="{29E414ED-9B56-F5F6-0076-CDB54ECE9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057" y="1841383"/>
            <a:ext cx="5163819" cy="31870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88C7E67-7F19-B0FF-7912-115E6C383792}"/>
              </a:ext>
            </a:extLst>
          </p:cNvPr>
          <p:cNvPicPr>
            <a:picLocks noChangeAspect="1"/>
          </p:cNvPicPr>
          <p:nvPr/>
        </p:nvPicPr>
        <p:blipFill>
          <a:blip r:embed="rId4"/>
          <a:stretch>
            <a:fillRect/>
          </a:stretch>
        </p:blipFill>
        <p:spPr>
          <a:xfrm>
            <a:off x="201858" y="1748117"/>
            <a:ext cx="5838394" cy="3187044"/>
          </a:xfrm>
          <a:prstGeom prst="rect">
            <a:avLst/>
          </a:prstGeom>
        </p:spPr>
      </p:pic>
      <p:sp>
        <p:nvSpPr>
          <p:cNvPr id="12" name="TextBox 11">
            <a:extLst>
              <a:ext uri="{FF2B5EF4-FFF2-40B4-BE49-F238E27FC236}">
                <a16:creationId xmlns:a16="http://schemas.microsoft.com/office/drawing/2014/main" id="{DDA4A697-1545-9310-7A94-B440F0AF0807}"/>
              </a:ext>
            </a:extLst>
          </p:cNvPr>
          <p:cNvSpPr txBox="1"/>
          <p:nvPr/>
        </p:nvSpPr>
        <p:spPr>
          <a:xfrm>
            <a:off x="8123830" y="5461089"/>
            <a:ext cx="1420505" cy="369332"/>
          </a:xfrm>
          <a:prstGeom prst="rect">
            <a:avLst/>
          </a:prstGeom>
          <a:noFill/>
        </p:spPr>
        <p:txBody>
          <a:bodyPr wrap="square">
            <a:spAutoFit/>
          </a:bodyPr>
          <a:lstStyle/>
          <a:p>
            <a:r>
              <a:rPr lang="en-US" dirty="0"/>
              <a:t>Wilke (2018)</a:t>
            </a:r>
          </a:p>
        </p:txBody>
      </p:sp>
      <p:sp>
        <p:nvSpPr>
          <p:cNvPr id="13" name="TextBox 12">
            <a:extLst>
              <a:ext uri="{FF2B5EF4-FFF2-40B4-BE49-F238E27FC236}">
                <a16:creationId xmlns:a16="http://schemas.microsoft.com/office/drawing/2014/main" id="{68BA4661-547A-C6B6-F988-3A04BB70374E}"/>
              </a:ext>
            </a:extLst>
          </p:cNvPr>
          <p:cNvSpPr txBox="1"/>
          <p:nvPr/>
        </p:nvSpPr>
        <p:spPr>
          <a:xfrm>
            <a:off x="2647665" y="5385731"/>
            <a:ext cx="1420505" cy="369332"/>
          </a:xfrm>
          <a:prstGeom prst="rect">
            <a:avLst/>
          </a:prstGeom>
          <a:noFill/>
        </p:spPr>
        <p:txBody>
          <a:bodyPr wrap="square">
            <a:spAutoFit/>
          </a:bodyPr>
          <a:lstStyle/>
          <a:p>
            <a:r>
              <a:rPr lang="en-US" dirty="0"/>
              <a:t>Wilke (2018)</a:t>
            </a:r>
          </a:p>
        </p:txBody>
      </p:sp>
    </p:spTree>
    <p:extLst>
      <p:ext uri="{BB962C8B-B14F-4D97-AF65-F5344CB8AC3E}">
        <p14:creationId xmlns:p14="http://schemas.microsoft.com/office/powerpoint/2010/main" val="3063329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dirty="0"/>
              <a:t>Commonly used plots</a:t>
            </a:r>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34</a:t>
            </a:fld>
            <a:endParaRPr lang="en-US" dirty="0"/>
          </a:p>
        </p:txBody>
      </p:sp>
      <p:sp>
        <p:nvSpPr>
          <p:cNvPr id="8" name="Footer Placeholder 3">
            <a:extLst>
              <a:ext uri="{FF2B5EF4-FFF2-40B4-BE49-F238E27FC236}">
                <a16:creationId xmlns:a16="http://schemas.microsoft.com/office/drawing/2014/main" id="{2910769A-445F-0ECE-DA42-4AEBE8DED0D9}"/>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Data plotting and cleaning</a:t>
            </a:r>
          </a:p>
        </p:txBody>
      </p:sp>
      <p:pic>
        <p:nvPicPr>
          <p:cNvPr id="6" name="Picture 5">
            <a:extLst>
              <a:ext uri="{FF2B5EF4-FFF2-40B4-BE49-F238E27FC236}">
                <a16:creationId xmlns:a16="http://schemas.microsoft.com/office/drawing/2014/main" id="{67ADFC54-BA45-769A-F258-FED3E0A26EEB}"/>
              </a:ext>
            </a:extLst>
          </p:cNvPr>
          <p:cNvPicPr>
            <a:picLocks noChangeAspect="1"/>
          </p:cNvPicPr>
          <p:nvPr/>
        </p:nvPicPr>
        <p:blipFill>
          <a:blip r:embed="rId3"/>
          <a:stretch>
            <a:fillRect/>
          </a:stretch>
        </p:blipFill>
        <p:spPr>
          <a:xfrm>
            <a:off x="6163100" y="1315454"/>
            <a:ext cx="4611782" cy="4601948"/>
          </a:xfrm>
          <a:prstGeom prst="rect">
            <a:avLst/>
          </a:prstGeom>
        </p:spPr>
      </p:pic>
      <p:pic>
        <p:nvPicPr>
          <p:cNvPr id="4098" name="Picture 2" descr="Reasons people use internet explorer - Imgflip">
            <a:extLst>
              <a:ext uri="{FF2B5EF4-FFF2-40B4-BE49-F238E27FC236}">
                <a16:creationId xmlns:a16="http://schemas.microsoft.com/office/drawing/2014/main" id="{DE16B2E8-6F45-008A-BF48-D52CCA9104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400" y="1305620"/>
            <a:ext cx="4611782" cy="46117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4C80A71-043E-5C90-C3BD-0F318042D997}"/>
              </a:ext>
            </a:extLst>
          </p:cNvPr>
          <p:cNvSpPr/>
          <p:nvPr/>
        </p:nvSpPr>
        <p:spPr>
          <a:xfrm>
            <a:off x="6096000" y="996287"/>
            <a:ext cx="511820" cy="5595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409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dirty="0"/>
              <a:t>Commonly used plots</a:t>
            </a:r>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35</a:t>
            </a:fld>
            <a:endParaRPr lang="en-US" dirty="0"/>
          </a:p>
        </p:txBody>
      </p:sp>
      <p:sp>
        <p:nvSpPr>
          <p:cNvPr id="8" name="Footer Placeholder 3">
            <a:extLst>
              <a:ext uri="{FF2B5EF4-FFF2-40B4-BE49-F238E27FC236}">
                <a16:creationId xmlns:a16="http://schemas.microsoft.com/office/drawing/2014/main" id="{2910769A-445F-0ECE-DA42-4AEBE8DED0D9}"/>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Data plotting and cleaning</a:t>
            </a:r>
          </a:p>
        </p:txBody>
      </p:sp>
      <p:pic>
        <p:nvPicPr>
          <p:cNvPr id="7" name="Picture 6" descr="Chart, treemap chart&#10;&#10;Description automatically generated">
            <a:extLst>
              <a:ext uri="{FF2B5EF4-FFF2-40B4-BE49-F238E27FC236}">
                <a16:creationId xmlns:a16="http://schemas.microsoft.com/office/drawing/2014/main" id="{C628AB1E-C53B-ACF9-4A5F-066B4D1DF5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919" b="3435"/>
          <a:stretch/>
        </p:blipFill>
        <p:spPr bwMode="auto">
          <a:xfrm>
            <a:off x="6199092" y="1609725"/>
            <a:ext cx="4611783" cy="4272752"/>
          </a:xfrm>
          <a:prstGeom prst="rect">
            <a:avLst/>
          </a:prstGeom>
          <a:ln>
            <a:noFill/>
          </a:ln>
          <a:extLst>
            <a:ext uri="{53640926-AAD7-44D8-BBD7-CCE9431645EC}">
              <a14:shadowObscured xmlns:a14="http://schemas.microsoft.com/office/drawing/2010/main"/>
            </a:ext>
          </a:extLst>
        </p:spPr>
      </p:pic>
      <p:sp>
        <p:nvSpPr>
          <p:cNvPr id="3" name="AutoShape 2">
            <a:extLst>
              <a:ext uri="{FF2B5EF4-FFF2-40B4-BE49-F238E27FC236}">
                <a16:creationId xmlns:a16="http://schemas.microsoft.com/office/drawing/2014/main" id="{8382D65A-3344-DC3C-D684-C04EC66B7E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18083E7B-B911-3B6C-2957-ABDC9E371F0B}"/>
              </a:ext>
            </a:extLst>
          </p:cNvPr>
          <p:cNvPicPr>
            <a:picLocks noChangeAspect="1"/>
          </p:cNvPicPr>
          <p:nvPr/>
        </p:nvPicPr>
        <p:blipFill>
          <a:blip r:embed="rId4"/>
          <a:stretch>
            <a:fillRect/>
          </a:stretch>
        </p:blipFill>
        <p:spPr>
          <a:xfrm>
            <a:off x="1076325" y="1609725"/>
            <a:ext cx="4867275" cy="3943350"/>
          </a:xfrm>
          <a:prstGeom prst="rect">
            <a:avLst/>
          </a:prstGeom>
        </p:spPr>
      </p:pic>
    </p:spTree>
    <p:extLst>
      <p:ext uri="{BB962C8B-B14F-4D97-AF65-F5344CB8AC3E}">
        <p14:creationId xmlns:p14="http://schemas.microsoft.com/office/powerpoint/2010/main" val="3534939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dirty="0"/>
              <a:t>Commonly used plots</a:t>
            </a:r>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36</a:t>
            </a:fld>
            <a:endParaRPr lang="en-US" dirty="0"/>
          </a:p>
        </p:txBody>
      </p:sp>
      <p:sp>
        <p:nvSpPr>
          <p:cNvPr id="8" name="Footer Placeholder 3">
            <a:extLst>
              <a:ext uri="{FF2B5EF4-FFF2-40B4-BE49-F238E27FC236}">
                <a16:creationId xmlns:a16="http://schemas.microsoft.com/office/drawing/2014/main" id="{2910769A-445F-0ECE-DA42-4AEBE8DED0D9}"/>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Data plotting and cleaning</a:t>
            </a:r>
          </a:p>
        </p:txBody>
      </p:sp>
      <p:pic>
        <p:nvPicPr>
          <p:cNvPr id="3" name="Picture 2">
            <a:extLst>
              <a:ext uri="{FF2B5EF4-FFF2-40B4-BE49-F238E27FC236}">
                <a16:creationId xmlns:a16="http://schemas.microsoft.com/office/drawing/2014/main" id="{675B1205-2B83-FE00-AB05-DEF3498CAA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6005" y="1366594"/>
            <a:ext cx="5669189" cy="4175952"/>
          </a:xfrm>
          <a:prstGeom prst="rect">
            <a:avLst/>
          </a:prstGeom>
        </p:spPr>
      </p:pic>
      <p:pic>
        <p:nvPicPr>
          <p:cNvPr id="10" name="Picture 9">
            <a:extLst>
              <a:ext uri="{FF2B5EF4-FFF2-40B4-BE49-F238E27FC236}">
                <a16:creationId xmlns:a16="http://schemas.microsoft.com/office/drawing/2014/main" id="{D163D92F-C3EC-9AF3-5EB1-B6B9A739B10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9206" b="28990"/>
          <a:stretch/>
        </p:blipFill>
        <p:spPr>
          <a:xfrm>
            <a:off x="838200" y="1315454"/>
            <a:ext cx="4730087" cy="4175952"/>
          </a:xfrm>
          <a:prstGeom prst="rect">
            <a:avLst/>
          </a:prstGeom>
        </p:spPr>
      </p:pic>
      <p:pic>
        <p:nvPicPr>
          <p:cNvPr id="12" name="Picture 11">
            <a:extLst>
              <a:ext uri="{FF2B5EF4-FFF2-40B4-BE49-F238E27FC236}">
                <a16:creationId xmlns:a16="http://schemas.microsoft.com/office/drawing/2014/main" id="{8F1372C9-0E6F-66E8-5133-5F8A40EB2C4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3791" r="49206"/>
          <a:stretch/>
        </p:blipFill>
        <p:spPr>
          <a:xfrm>
            <a:off x="540951" y="5542546"/>
            <a:ext cx="4730087" cy="365124"/>
          </a:xfrm>
          <a:prstGeom prst="rect">
            <a:avLst/>
          </a:prstGeom>
        </p:spPr>
      </p:pic>
    </p:spTree>
    <p:extLst>
      <p:ext uri="{BB962C8B-B14F-4D97-AF65-F5344CB8AC3E}">
        <p14:creationId xmlns:p14="http://schemas.microsoft.com/office/powerpoint/2010/main" val="30079110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dirty="0"/>
              <a:t>Descriptive statistics</a:t>
            </a:r>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r>
              <a:rPr lang="en-US" dirty="0"/>
              <a:t>Univariable</a:t>
            </a:r>
          </a:p>
          <a:p>
            <a:r>
              <a:rPr lang="en-US" dirty="0"/>
              <a:t>Bivariable</a:t>
            </a:r>
          </a:p>
          <a:p>
            <a:endParaRPr lang="en-US" dirty="0"/>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37</a:t>
            </a:fld>
            <a:endParaRPr lang="en-US" dirty="0"/>
          </a:p>
        </p:txBody>
      </p:sp>
    </p:spTree>
    <p:extLst>
      <p:ext uri="{BB962C8B-B14F-4D97-AF65-F5344CB8AC3E}">
        <p14:creationId xmlns:p14="http://schemas.microsoft.com/office/powerpoint/2010/main" val="2163594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dirty="0"/>
              <a:t>Mean, median, mode</a:t>
            </a:r>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Quantitative Methods (VNU-SIS)</a:t>
            </a:r>
            <a:endParaRPr lang="en-US" dirty="0"/>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38</a:t>
            </a:fld>
            <a:endParaRPr lang="en-US" dirty="0"/>
          </a:p>
        </p:txBody>
      </p:sp>
      <p:sp>
        <p:nvSpPr>
          <p:cNvPr id="8" name="Footer Placeholder 3">
            <a:extLst>
              <a:ext uri="{FF2B5EF4-FFF2-40B4-BE49-F238E27FC236}">
                <a16:creationId xmlns:a16="http://schemas.microsoft.com/office/drawing/2014/main" id="{5A7E68E3-2027-36C7-D65F-392EFF65D144}"/>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Descriptive statistics</a:t>
            </a:r>
          </a:p>
        </p:txBody>
      </p:sp>
      <p:pic>
        <p:nvPicPr>
          <p:cNvPr id="3" name="Picture 2" descr="Diagram&#10;&#10;Description automatically generated with low confidence">
            <a:extLst>
              <a:ext uri="{FF2B5EF4-FFF2-40B4-BE49-F238E27FC236}">
                <a16:creationId xmlns:a16="http://schemas.microsoft.com/office/drawing/2014/main" id="{98A817E9-9ED7-6377-AC4B-8B576FFA42F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757382" y="1254193"/>
            <a:ext cx="6288642" cy="4716482"/>
          </a:xfrm>
          <a:prstGeom prst="rect">
            <a:avLst/>
          </a:prstGeom>
        </p:spPr>
      </p:pic>
      <p:sp>
        <p:nvSpPr>
          <p:cNvPr id="9" name="TextBox 8">
            <a:extLst>
              <a:ext uri="{FF2B5EF4-FFF2-40B4-BE49-F238E27FC236}">
                <a16:creationId xmlns:a16="http://schemas.microsoft.com/office/drawing/2014/main" id="{3EB5D394-ACEC-6C2C-C130-3621F8F0E2D9}"/>
              </a:ext>
            </a:extLst>
          </p:cNvPr>
          <p:cNvSpPr txBox="1"/>
          <p:nvPr/>
        </p:nvSpPr>
        <p:spPr>
          <a:xfrm>
            <a:off x="4989394" y="5855259"/>
            <a:ext cx="6596418" cy="230832"/>
          </a:xfrm>
          <a:prstGeom prst="rect">
            <a:avLst/>
          </a:prstGeom>
          <a:noFill/>
        </p:spPr>
        <p:txBody>
          <a:bodyPr wrap="square" rtlCol="0">
            <a:spAutoFit/>
          </a:bodyPr>
          <a:lstStyle/>
          <a:p>
            <a:r>
              <a:rPr lang="en-US" sz="900" dirty="0">
                <a:hlinkClick r:id="rId4" tooltip="https://commons.wikimedia.org/wiki/File:Comparison_mean_median_mode.svg"/>
              </a:rPr>
              <a:t>This Photo</a:t>
            </a:r>
            <a:r>
              <a:rPr lang="en-US" sz="900" dirty="0"/>
              <a:t> by Unknown Author is licensed under </a:t>
            </a:r>
            <a:r>
              <a:rPr lang="en-US" sz="900" dirty="0">
                <a:hlinkClick r:id="rId5" tooltip="https://creativecommons.org/licenses/by-sa/3.0/"/>
              </a:rPr>
              <a:t>CC BY-SA</a:t>
            </a:r>
            <a:endParaRPr lang="en-US" sz="900" dirty="0"/>
          </a:p>
        </p:txBody>
      </p:sp>
    </p:spTree>
    <p:extLst>
      <p:ext uri="{BB962C8B-B14F-4D97-AF65-F5344CB8AC3E}">
        <p14:creationId xmlns:p14="http://schemas.microsoft.com/office/powerpoint/2010/main" val="15976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dirty="0"/>
              <a:t>Dispersion</a:t>
            </a:r>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Quantitative Methods (VNU-SIS)</a:t>
            </a:r>
            <a:endParaRPr lang="en-US" dirty="0"/>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39</a:t>
            </a:fld>
            <a:endParaRPr lang="en-US" dirty="0"/>
          </a:p>
        </p:txBody>
      </p:sp>
      <p:sp>
        <p:nvSpPr>
          <p:cNvPr id="8" name="Footer Placeholder 3">
            <a:extLst>
              <a:ext uri="{FF2B5EF4-FFF2-40B4-BE49-F238E27FC236}">
                <a16:creationId xmlns:a16="http://schemas.microsoft.com/office/drawing/2014/main" id="{5A7E68E3-2027-36C7-D65F-392EFF65D144}"/>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Descriptive statistics</a:t>
            </a:r>
          </a:p>
        </p:txBody>
      </p:sp>
      <p:pic>
        <p:nvPicPr>
          <p:cNvPr id="7" name="Picture 6">
            <a:extLst>
              <a:ext uri="{FF2B5EF4-FFF2-40B4-BE49-F238E27FC236}">
                <a16:creationId xmlns:a16="http://schemas.microsoft.com/office/drawing/2014/main" id="{B7E3D6DE-014D-87F3-EC9A-F69B2FA528BA}"/>
              </a:ext>
            </a:extLst>
          </p:cNvPr>
          <p:cNvPicPr>
            <a:picLocks noChangeAspect="1"/>
          </p:cNvPicPr>
          <p:nvPr/>
        </p:nvPicPr>
        <p:blipFill>
          <a:blip r:embed="rId3"/>
          <a:stretch>
            <a:fillRect/>
          </a:stretch>
        </p:blipFill>
        <p:spPr>
          <a:xfrm>
            <a:off x="2516875" y="1563521"/>
            <a:ext cx="2880000" cy="4320000"/>
          </a:xfrm>
          <a:prstGeom prst="rect">
            <a:avLst/>
          </a:prstGeom>
        </p:spPr>
      </p:pic>
      <p:sp>
        <p:nvSpPr>
          <p:cNvPr id="10" name="AutoShape 2">
            <a:extLst>
              <a:ext uri="{FF2B5EF4-FFF2-40B4-BE49-F238E27FC236}">
                <a16:creationId xmlns:a16="http://schemas.microsoft.com/office/drawing/2014/main" id="{82A95AC7-887D-C982-207F-407C4E7531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F37BA17E-C067-FCE6-EA34-70DE00610BE6}"/>
              </a:ext>
            </a:extLst>
          </p:cNvPr>
          <p:cNvPicPr>
            <a:picLocks noChangeAspect="1"/>
          </p:cNvPicPr>
          <p:nvPr/>
        </p:nvPicPr>
        <p:blipFill>
          <a:blip r:embed="rId4"/>
          <a:stretch>
            <a:fillRect/>
          </a:stretch>
        </p:blipFill>
        <p:spPr>
          <a:xfrm>
            <a:off x="6494628" y="1563521"/>
            <a:ext cx="2880000" cy="4320000"/>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FE83E527-5CD4-D728-4686-B6B8B891D455}"/>
                  </a:ext>
                </a:extLst>
              </p14:cNvPr>
              <p14:cNvContentPartPr/>
              <p14:nvPr/>
            </p14:nvContentPartPr>
            <p14:xfrm>
              <a:off x="582840" y="3006360"/>
              <a:ext cx="1955160" cy="801720"/>
            </p14:xfrm>
          </p:contentPart>
        </mc:Choice>
        <mc:Fallback>
          <p:pic>
            <p:nvPicPr>
              <p:cNvPr id="2" name="Ink 1">
                <a:extLst>
                  <a:ext uri="{FF2B5EF4-FFF2-40B4-BE49-F238E27FC236}">
                    <a16:creationId xmlns:a16="http://schemas.microsoft.com/office/drawing/2014/main" id="{FE83E527-5CD4-D728-4686-B6B8B891D455}"/>
                  </a:ext>
                </a:extLst>
              </p:cNvPr>
              <p:cNvPicPr/>
              <p:nvPr/>
            </p:nvPicPr>
            <p:blipFill>
              <a:blip r:embed="rId6"/>
              <a:stretch>
                <a:fillRect/>
              </a:stretch>
            </p:blipFill>
            <p:spPr>
              <a:xfrm>
                <a:off x="573480" y="2997000"/>
                <a:ext cx="1973880" cy="820440"/>
              </a:xfrm>
              <a:prstGeom prst="rect">
                <a:avLst/>
              </a:prstGeom>
            </p:spPr>
          </p:pic>
        </mc:Fallback>
      </mc:AlternateContent>
    </p:spTree>
    <p:extLst>
      <p:ext uri="{BB962C8B-B14F-4D97-AF65-F5344CB8AC3E}">
        <p14:creationId xmlns:p14="http://schemas.microsoft.com/office/powerpoint/2010/main" val="1810595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391E-04E3-6667-43EA-A099D0F30730}"/>
              </a:ext>
            </a:extLst>
          </p:cNvPr>
          <p:cNvSpPr>
            <a:spLocks noGrp="1"/>
          </p:cNvSpPr>
          <p:nvPr>
            <p:ph type="title"/>
          </p:nvPr>
        </p:nvSpPr>
        <p:spPr/>
        <p:txBody>
          <a:bodyPr/>
          <a:lstStyle/>
          <a:p>
            <a:r>
              <a:rPr lang="en-US" dirty="0"/>
              <a:t>Recommended readings</a:t>
            </a:r>
          </a:p>
        </p:txBody>
      </p:sp>
      <p:sp>
        <p:nvSpPr>
          <p:cNvPr id="3" name="Content Placeholder 2">
            <a:extLst>
              <a:ext uri="{FF2B5EF4-FFF2-40B4-BE49-F238E27FC236}">
                <a16:creationId xmlns:a16="http://schemas.microsoft.com/office/drawing/2014/main" id="{521190A0-933A-4EE4-365A-03FE34B197C5}"/>
              </a:ext>
            </a:extLst>
          </p:cNvPr>
          <p:cNvSpPr>
            <a:spLocks noGrp="1"/>
          </p:cNvSpPr>
          <p:nvPr>
            <p:ph idx="1"/>
          </p:nvPr>
        </p:nvSpPr>
        <p:spPr/>
        <p:txBody>
          <a:bodyPr>
            <a:normAutofit fontScale="85000" lnSpcReduction="20000"/>
          </a:bodyPr>
          <a:lstStyle/>
          <a:p>
            <a:pPr>
              <a:lnSpc>
                <a:spcPct val="120000"/>
              </a:lnSpc>
            </a:pPr>
            <a:r>
              <a:rPr lang="en-US" dirty="0"/>
              <a:t>Applied statistics with R – David </a:t>
            </a:r>
            <a:r>
              <a:rPr lang="en-US" dirty="0" err="1"/>
              <a:t>Dalpiaz</a:t>
            </a:r>
            <a:r>
              <a:rPr lang="en-US" dirty="0"/>
              <a:t> (</a:t>
            </a:r>
            <a:r>
              <a:rPr lang="en-US" dirty="0">
                <a:hlinkClick r:id="rId3"/>
              </a:rPr>
              <a:t>https://book.stat420.org/</a:t>
            </a:r>
            <a:r>
              <a:rPr lang="en-US" dirty="0"/>
              <a:t>)</a:t>
            </a:r>
          </a:p>
          <a:p>
            <a:pPr>
              <a:lnSpc>
                <a:spcPct val="120000"/>
              </a:lnSpc>
            </a:pPr>
            <a:r>
              <a:rPr lang="en-US" dirty="0" err="1"/>
              <a:t>Cẩm</a:t>
            </a:r>
            <a:r>
              <a:rPr lang="en-US" dirty="0"/>
              <a:t> </a:t>
            </a:r>
            <a:r>
              <a:rPr lang="en-US" dirty="0" err="1"/>
              <a:t>nang</a:t>
            </a:r>
            <a:r>
              <a:rPr lang="en-US" dirty="0"/>
              <a:t> </a:t>
            </a:r>
            <a:r>
              <a:rPr lang="en-US" dirty="0" err="1"/>
              <a:t>nghiên</a:t>
            </a:r>
            <a:r>
              <a:rPr lang="en-US" dirty="0"/>
              <a:t> </a:t>
            </a:r>
            <a:r>
              <a:rPr lang="en-US" dirty="0" err="1"/>
              <a:t>cứu</a:t>
            </a:r>
            <a:r>
              <a:rPr lang="en-US" dirty="0"/>
              <a:t> khoa </a:t>
            </a:r>
            <a:r>
              <a:rPr lang="en-US" dirty="0" err="1"/>
              <a:t>học</a:t>
            </a:r>
            <a:r>
              <a:rPr lang="en-US" dirty="0"/>
              <a:t>: </a:t>
            </a:r>
            <a:r>
              <a:rPr lang="en-US" dirty="0" err="1"/>
              <a:t>từ</a:t>
            </a:r>
            <a:r>
              <a:rPr lang="en-US" dirty="0"/>
              <a:t> ý </a:t>
            </a:r>
            <a:r>
              <a:rPr lang="en-US" dirty="0" err="1"/>
              <a:t>tưởng</a:t>
            </a:r>
            <a:r>
              <a:rPr lang="en-US" dirty="0"/>
              <a:t> </a:t>
            </a:r>
            <a:r>
              <a:rPr lang="en-US" dirty="0" err="1"/>
              <a:t>đến</a:t>
            </a:r>
            <a:r>
              <a:rPr lang="en-US" dirty="0"/>
              <a:t> </a:t>
            </a:r>
            <a:r>
              <a:rPr lang="en-US" dirty="0" err="1"/>
              <a:t>công</a:t>
            </a:r>
            <a:r>
              <a:rPr lang="en-US" dirty="0"/>
              <a:t> </a:t>
            </a:r>
            <a:r>
              <a:rPr lang="en-US" dirty="0" err="1"/>
              <a:t>bố</a:t>
            </a:r>
            <a:r>
              <a:rPr lang="en-US" dirty="0"/>
              <a:t> – Nguyễn Văn Tuấn (2</a:t>
            </a:r>
            <a:r>
              <a:rPr lang="en-US" baseline="30000" dirty="0"/>
              <a:t>nd</a:t>
            </a:r>
            <a:r>
              <a:rPr lang="en-US" dirty="0"/>
              <a:t> edition, 2020)</a:t>
            </a:r>
          </a:p>
          <a:p>
            <a:pPr>
              <a:lnSpc>
                <a:spcPct val="120000"/>
              </a:lnSpc>
            </a:pPr>
            <a:r>
              <a:rPr lang="en-US" dirty="0" err="1"/>
              <a:t>Từng</a:t>
            </a:r>
            <a:r>
              <a:rPr lang="en-US" dirty="0"/>
              <a:t> </a:t>
            </a:r>
            <a:r>
              <a:rPr lang="en-US" dirty="0" err="1"/>
              <a:t>bước</a:t>
            </a:r>
            <a:r>
              <a:rPr lang="en-US" dirty="0"/>
              <a:t> </a:t>
            </a:r>
            <a:r>
              <a:rPr lang="en-US" dirty="0" err="1"/>
              <a:t>nhập</a:t>
            </a:r>
            <a:r>
              <a:rPr lang="en-US" dirty="0"/>
              <a:t> </a:t>
            </a:r>
            <a:r>
              <a:rPr lang="en-US" dirty="0" err="1"/>
              <a:t>môn</a:t>
            </a:r>
            <a:r>
              <a:rPr lang="en-US" dirty="0"/>
              <a:t> </a:t>
            </a:r>
            <a:r>
              <a:rPr lang="en-US" dirty="0" err="1"/>
              <a:t>nghiên</a:t>
            </a:r>
            <a:r>
              <a:rPr lang="en-US" dirty="0"/>
              <a:t> </a:t>
            </a:r>
            <a:r>
              <a:rPr lang="en-US" dirty="0" err="1"/>
              <a:t>cứu</a:t>
            </a:r>
            <a:r>
              <a:rPr lang="en-US" dirty="0"/>
              <a:t> khoa </a:t>
            </a:r>
            <a:r>
              <a:rPr lang="en-US" dirty="0" err="1"/>
              <a:t>học</a:t>
            </a:r>
            <a:r>
              <a:rPr lang="en-US" dirty="0"/>
              <a:t> </a:t>
            </a:r>
            <a:r>
              <a:rPr lang="en-US" dirty="0" err="1"/>
              <a:t>xã</a:t>
            </a:r>
            <a:r>
              <a:rPr lang="en-US" dirty="0"/>
              <a:t> </a:t>
            </a:r>
            <a:r>
              <a:rPr lang="en-US" dirty="0" err="1"/>
              <a:t>hội</a:t>
            </a:r>
            <a:r>
              <a:rPr lang="en-US" dirty="0"/>
              <a:t> – </a:t>
            </a:r>
            <a:r>
              <a:rPr lang="en-US" dirty="0" err="1"/>
              <a:t>Phạm</a:t>
            </a:r>
            <a:r>
              <a:rPr lang="en-US" dirty="0"/>
              <a:t> </a:t>
            </a:r>
            <a:r>
              <a:rPr lang="en-US" dirty="0" err="1"/>
              <a:t>Hiệp</a:t>
            </a:r>
            <a:r>
              <a:rPr lang="en-US" dirty="0"/>
              <a:t> &amp; </a:t>
            </a:r>
            <a:r>
              <a:rPr lang="en-US" dirty="0" err="1"/>
              <a:t>cộng</a:t>
            </a:r>
            <a:r>
              <a:rPr lang="en-US" dirty="0"/>
              <a:t> </a:t>
            </a:r>
            <a:r>
              <a:rPr lang="en-US" dirty="0" err="1"/>
              <a:t>sự</a:t>
            </a:r>
            <a:r>
              <a:rPr lang="en-US" dirty="0"/>
              <a:t> (2022)</a:t>
            </a:r>
          </a:p>
          <a:p>
            <a:pPr>
              <a:lnSpc>
                <a:spcPct val="120000"/>
              </a:lnSpc>
            </a:pPr>
            <a:r>
              <a:rPr lang="en-US" dirty="0"/>
              <a:t>Research design: qualitative, quantitative, and mixed methods approaches – John W. Creswell &amp; J. David Creswell (5</a:t>
            </a:r>
            <a:r>
              <a:rPr lang="en-US" baseline="30000" dirty="0"/>
              <a:t>th </a:t>
            </a:r>
            <a:r>
              <a:rPr lang="en-US" dirty="0"/>
              <a:t>edition, 2018)</a:t>
            </a:r>
          </a:p>
          <a:p>
            <a:pPr>
              <a:lnSpc>
                <a:spcPct val="120000"/>
              </a:lnSpc>
            </a:pPr>
            <a:r>
              <a:rPr lang="en-US" dirty="0"/>
              <a:t>Fundamentals of </a:t>
            </a:r>
            <a:r>
              <a:rPr lang="en-US"/>
              <a:t>data visualization </a:t>
            </a:r>
            <a:r>
              <a:rPr lang="en-US" dirty="0"/>
              <a:t>– Claus O. Wilke (</a:t>
            </a:r>
            <a:r>
              <a:rPr lang="en-US" dirty="0">
                <a:hlinkClick r:id="rId4"/>
              </a:rPr>
              <a:t>https://clauswilke.com/dataviz/index.html</a:t>
            </a:r>
            <a:r>
              <a:rPr lang="en-US" dirty="0"/>
              <a:t>)</a:t>
            </a:r>
          </a:p>
          <a:p>
            <a:pPr>
              <a:lnSpc>
                <a:spcPct val="120000"/>
              </a:lnSpc>
            </a:pPr>
            <a:r>
              <a:rPr lang="en-US" dirty="0"/>
              <a:t>Introduction to quantitative research methods: an investigative approach – Mark </a:t>
            </a:r>
            <a:r>
              <a:rPr lang="en-US" dirty="0" err="1"/>
              <a:t>Balnaves</a:t>
            </a:r>
            <a:r>
              <a:rPr lang="en-US" dirty="0"/>
              <a:t> and Peter </a:t>
            </a:r>
            <a:r>
              <a:rPr lang="en-US" dirty="0" err="1"/>
              <a:t>Caputi</a:t>
            </a:r>
            <a:r>
              <a:rPr lang="en-US" dirty="0"/>
              <a:t> (2001)</a:t>
            </a:r>
          </a:p>
        </p:txBody>
      </p:sp>
      <p:sp>
        <p:nvSpPr>
          <p:cNvPr id="4" name="Footer Placeholder 3">
            <a:extLst>
              <a:ext uri="{FF2B5EF4-FFF2-40B4-BE49-F238E27FC236}">
                <a16:creationId xmlns:a16="http://schemas.microsoft.com/office/drawing/2014/main" id="{7FB3C725-E31E-1E73-4F50-F1862C1086D3}"/>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F076FB47-7914-0404-07A4-9ADB0133BA4D}"/>
              </a:ext>
            </a:extLst>
          </p:cNvPr>
          <p:cNvSpPr>
            <a:spLocks noGrp="1"/>
          </p:cNvSpPr>
          <p:nvPr>
            <p:ph type="sldNum" sz="quarter" idx="12"/>
          </p:nvPr>
        </p:nvSpPr>
        <p:spPr/>
        <p:txBody>
          <a:bodyPr/>
          <a:lstStyle/>
          <a:p>
            <a:fld id="{558478D3-4DD5-4D7B-8D8D-7EA87687E863}" type="slidenum">
              <a:rPr lang="en-US" smtClean="0"/>
              <a:pPr/>
              <a:t>4</a:t>
            </a:fld>
            <a:endParaRPr lang="en-US" dirty="0"/>
          </a:p>
        </p:txBody>
      </p:sp>
    </p:spTree>
    <p:extLst>
      <p:ext uri="{BB962C8B-B14F-4D97-AF65-F5344CB8AC3E}">
        <p14:creationId xmlns:p14="http://schemas.microsoft.com/office/powerpoint/2010/main" val="3309653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71D8-5B50-E0F1-A731-8EA8F9654390}"/>
              </a:ext>
            </a:extLst>
          </p:cNvPr>
          <p:cNvSpPr>
            <a:spLocks noGrp="1"/>
          </p:cNvSpPr>
          <p:nvPr>
            <p:ph type="title"/>
          </p:nvPr>
        </p:nvSpPr>
        <p:spPr/>
        <p:txBody>
          <a:bodyPr/>
          <a:lstStyle/>
          <a:p>
            <a:r>
              <a:rPr lang="en-US" dirty="0"/>
              <a:t>Associations</a:t>
            </a:r>
          </a:p>
        </p:txBody>
      </p:sp>
      <p:sp>
        <p:nvSpPr>
          <p:cNvPr id="4" name="Footer Placeholder 3">
            <a:extLst>
              <a:ext uri="{FF2B5EF4-FFF2-40B4-BE49-F238E27FC236}">
                <a16:creationId xmlns:a16="http://schemas.microsoft.com/office/drawing/2014/main" id="{538ABAAD-E6CE-A9FF-BAE7-6357ACD3D56D}"/>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3B44DAA0-55DC-3885-8922-BBDDDC69B739}"/>
              </a:ext>
            </a:extLst>
          </p:cNvPr>
          <p:cNvSpPr>
            <a:spLocks noGrp="1"/>
          </p:cNvSpPr>
          <p:nvPr>
            <p:ph type="sldNum" sz="quarter" idx="12"/>
          </p:nvPr>
        </p:nvSpPr>
        <p:spPr/>
        <p:txBody>
          <a:bodyPr/>
          <a:lstStyle/>
          <a:p>
            <a:fld id="{558478D3-4DD5-4D7B-8D8D-7EA87687E863}" type="slidenum">
              <a:rPr lang="en-US" smtClean="0"/>
              <a:pPr/>
              <a:t>40</a:t>
            </a:fld>
            <a:endParaRPr lang="en-US" dirty="0"/>
          </a:p>
        </p:txBody>
      </p:sp>
      <p:sp>
        <p:nvSpPr>
          <p:cNvPr id="11" name="AutoShape 2">
            <a:extLst>
              <a:ext uri="{FF2B5EF4-FFF2-40B4-BE49-F238E27FC236}">
                <a16:creationId xmlns:a16="http://schemas.microsoft.com/office/drawing/2014/main" id="{5363D0FB-0C3F-67B3-62C3-8EF15B273A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4">
            <a:extLst>
              <a:ext uri="{FF2B5EF4-FFF2-40B4-BE49-F238E27FC236}">
                <a16:creationId xmlns:a16="http://schemas.microsoft.com/office/drawing/2014/main" id="{DBB005C6-35E3-EF71-FC89-CA3AAE40322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731EF792-54BA-2EC1-DD91-C4EED7F8766F}"/>
              </a:ext>
            </a:extLst>
          </p:cNvPr>
          <p:cNvPicPr>
            <a:picLocks noChangeAspect="1"/>
          </p:cNvPicPr>
          <p:nvPr/>
        </p:nvPicPr>
        <p:blipFill>
          <a:blip r:embed="rId3"/>
          <a:stretch>
            <a:fillRect/>
          </a:stretch>
        </p:blipFill>
        <p:spPr>
          <a:xfrm>
            <a:off x="183600" y="1701051"/>
            <a:ext cx="5760000" cy="4320000"/>
          </a:xfrm>
          <a:prstGeom prst="rect">
            <a:avLst/>
          </a:prstGeom>
        </p:spPr>
      </p:pic>
      <p:sp>
        <p:nvSpPr>
          <p:cNvPr id="17" name="AutoShape 6">
            <a:extLst>
              <a:ext uri="{FF2B5EF4-FFF2-40B4-BE49-F238E27FC236}">
                <a16:creationId xmlns:a16="http://schemas.microsoft.com/office/drawing/2014/main" id="{14DF49C3-DF85-2499-0A40-4DD7E6E95238}"/>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a:extLst>
              <a:ext uri="{FF2B5EF4-FFF2-40B4-BE49-F238E27FC236}">
                <a16:creationId xmlns:a16="http://schemas.microsoft.com/office/drawing/2014/main" id="{F2976B30-C645-65B7-1D4A-225D208A3024}"/>
              </a:ext>
            </a:extLst>
          </p:cNvPr>
          <p:cNvPicPr>
            <a:picLocks noChangeAspect="1"/>
          </p:cNvPicPr>
          <p:nvPr/>
        </p:nvPicPr>
        <p:blipFill>
          <a:blip r:embed="rId4"/>
          <a:stretch>
            <a:fillRect/>
          </a:stretch>
        </p:blipFill>
        <p:spPr>
          <a:xfrm>
            <a:off x="6248400" y="1701051"/>
            <a:ext cx="5760000" cy="4320000"/>
          </a:xfrm>
          <a:prstGeom prst="rect">
            <a:avLst/>
          </a:prstGeom>
        </p:spPr>
      </p:pic>
      <p:sp>
        <p:nvSpPr>
          <p:cNvPr id="19" name="TextBox 18">
            <a:extLst>
              <a:ext uri="{FF2B5EF4-FFF2-40B4-BE49-F238E27FC236}">
                <a16:creationId xmlns:a16="http://schemas.microsoft.com/office/drawing/2014/main" id="{491CA317-19FE-D726-A3C4-450662692E09}"/>
              </a:ext>
            </a:extLst>
          </p:cNvPr>
          <p:cNvSpPr txBox="1"/>
          <p:nvPr/>
        </p:nvSpPr>
        <p:spPr>
          <a:xfrm>
            <a:off x="1781246" y="1281422"/>
            <a:ext cx="3527734" cy="369332"/>
          </a:xfrm>
          <a:prstGeom prst="rect">
            <a:avLst/>
          </a:prstGeom>
          <a:noFill/>
        </p:spPr>
        <p:txBody>
          <a:bodyPr wrap="square" rtlCol="0">
            <a:spAutoFit/>
          </a:bodyPr>
          <a:lstStyle/>
          <a:p>
            <a:pPr algn="ctr"/>
            <a:r>
              <a:rPr lang="en-US" b="1" dirty="0"/>
              <a:t>Pearson</a:t>
            </a:r>
          </a:p>
        </p:txBody>
      </p:sp>
      <p:sp>
        <p:nvSpPr>
          <p:cNvPr id="20" name="TextBox 19">
            <a:extLst>
              <a:ext uri="{FF2B5EF4-FFF2-40B4-BE49-F238E27FC236}">
                <a16:creationId xmlns:a16="http://schemas.microsoft.com/office/drawing/2014/main" id="{745B5B2E-3079-37CA-50FD-848B6E3DDF65}"/>
              </a:ext>
            </a:extLst>
          </p:cNvPr>
          <p:cNvSpPr txBox="1"/>
          <p:nvPr/>
        </p:nvSpPr>
        <p:spPr>
          <a:xfrm>
            <a:off x="7652058" y="1281421"/>
            <a:ext cx="3527734" cy="369332"/>
          </a:xfrm>
          <a:prstGeom prst="rect">
            <a:avLst/>
          </a:prstGeom>
          <a:noFill/>
        </p:spPr>
        <p:txBody>
          <a:bodyPr wrap="square" rtlCol="0">
            <a:spAutoFit/>
          </a:bodyPr>
          <a:lstStyle/>
          <a:p>
            <a:pPr algn="ctr"/>
            <a:r>
              <a:rPr lang="en-US" b="1" dirty="0"/>
              <a:t>Spearman</a:t>
            </a:r>
          </a:p>
        </p:txBody>
      </p:sp>
    </p:spTree>
    <p:extLst>
      <p:ext uri="{BB962C8B-B14F-4D97-AF65-F5344CB8AC3E}">
        <p14:creationId xmlns:p14="http://schemas.microsoft.com/office/powerpoint/2010/main" val="25688885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71D8-5B50-E0F1-A731-8EA8F9654390}"/>
              </a:ext>
            </a:extLst>
          </p:cNvPr>
          <p:cNvSpPr>
            <a:spLocks noGrp="1"/>
          </p:cNvSpPr>
          <p:nvPr>
            <p:ph type="title"/>
          </p:nvPr>
        </p:nvSpPr>
        <p:spPr/>
        <p:txBody>
          <a:bodyPr/>
          <a:lstStyle/>
          <a:p>
            <a:r>
              <a:rPr lang="en-US" dirty="0"/>
              <a:t>Associations</a:t>
            </a:r>
          </a:p>
        </p:txBody>
      </p:sp>
      <p:sp>
        <p:nvSpPr>
          <p:cNvPr id="4" name="Footer Placeholder 3">
            <a:extLst>
              <a:ext uri="{FF2B5EF4-FFF2-40B4-BE49-F238E27FC236}">
                <a16:creationId xmlns:a16="http://schemas.microsoft.com/office/drawing/2014/main" id="{538ABAAD-E6CE-A9FF-BAE7-6357ACD3D56D}"/>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3B44DAA0-55DC-3885-8922-BBDDDC69B739}"/>
              </a:ext>
            </a:extLst>
          </p:cNvPr>
          <p:cNvSpPr>
            <a:spLocks noGrp="1"/>
          </p:cNvSpPr>
          <p:nvPr>
            <p:ph type="sldNum" sz="quarter" idx="12"/>
          </p:nvPr>
        </p:nvSpPr>
        <p:spPr/>
        <p:txBody>
          <a:bodyPr/>
          <a:lstStyle/>
          <a:p>
            <a:fld id="{558478D3-4DD5-4D7B-8D8D-7EA87687E863}" type="slidenum">
              <a:rPr lang="en-US" smtClean="0"/>
              <a:pPr/>
              <a:t>41</a:t>
            </a:fld>
            <a:endParaRPr lang="en-US" dirty="0"/>
          </a:p>
        </p:txBody>
      </p:sp>
      <p:sp>
        <p:nvSpPr>
          <p:cNvPr id="11" name="AutoShape 2">
            <a:extLst>
              <a:ext uri="{FF2B5EF4-FFF2-40B4-BE49-F238E27FC236}">
                <a16:creationId xmlns:a16="http://schemas.microsoft.com/office/drawing/2014/main" id="{5363D0FB-0C3F-67B3-62C3-8EF15B273A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4">
            <a:extLst>
              <a:ext uri="{FF2B5EF4-FFF2-40B4-BE49-F238E27FC236}">
                <a16:creationId xmlns:a16="http://schemas.microsoft.com/office/drawing/2014/main" id="{DBB005C6-35E3-EF71-FC89-CA3AAE40322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6">
            <a:extLst>
              <a:ext uri="{FF2B5EF4-FFF2-40B4-BE49-F238E27FC236}">
                <a16:creationId xmlns:a16="http://schemas.microsoft.com/office/drawing/2014/main" id="{14DF49C3-DF85-2499-0A40-4DD7E6E95238}"/>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Chart, treemap chart&#10;&#10;Description automatically generated">
            <a:extLst>
              <a:ext uri="{FF2B5EF4-FFF2-40B4-BE49-F238E27FC236}">
                <a16:creationId xmlns:a16="http://schemas.microsoft.com/office/drawing/2014/main" id="{D9260EF1-4DB9-0149-1112-9133D6BE09C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919" b="3435"/>
          <a:stretch/>
        </p:blipFill>
        <p:spPr bwMode="auto">
          <a:xfrm>
            <a:off x="3229259" y="1227711"/>
            <a:ext cx="5288946" cy="49001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25528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dirty="0"/>
              <a:t>Correlation vs Causality</a:t>
            </a:r>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Quantitative Methods (VNU-SIS)</a:t>
            </a:r>
            <a:endParaRPr lang="en-US" dirty="0"/>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42</a:t>
            </a:fld>
            <a:endParaRPr lang="en-US" dirty="0"/>
          </a:p>
        </p:txBody>
      </p:sp>
      <p:sp>
        <p:nvSpPr>
          <p:cNvPr id="8" name="Footer Placeholder 3">
            <a:extLst>
              <a:ext uri="{FF2B5EF4-FFF2-40B4-BE49-F238E27FC236}">
                <a16:creationId xmlns:a16="http://schemas.microsoft.com/office/drawing/2014/main" id="{5A7E68E3-2027-36C7-D65F-392EFF65D144}"/>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Descriptive statistics</a:t>
            </a:r>
          </a:p>
        </p:txBody>
      </p:sp>
      <p:sp>
        <p:nvSpPr>
          <p:cNvPr id="10" name="AutoShape 2">
            <a:extLst>
              <a:ext uri="{FF2B5EF4-FFF2-40B4-BE49-F238E27FC236}">
                <a16:creationId xmlns:a16="http://schemas.microsoft.com/office/drawing/2014/main" id="{82A95AC7-887D-C982-207F-407C4E7531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chart showing that in 1820 there were 25,000 pirates and the global average temperature was 14.2 degrees C, while in 2000 there were 17 pirates and the global average temperature was 15.9 degrees C.">
            <a:extLst>
              <a:ext uri="{FF2B5EF4-FFF2-40B4-BE49-F238E27FC236}">
                <a16:creationId xmlns:a16="http://schemas.microsoft.com/office/drawing/2014/main" id="{D24AB124-BB75-A998-1576-21D2A7C7B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019" y="1403214"/>
            <a:ext cx="7102641" cy="4472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655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9EDA5-5E25-E18A-EED0-3ACD401E957C}"/>
              </a:ext>
            </a:extLst>
          </p:cNvPr>
          <p:cNvSpPr>
            <a:spLocks noGrp="1"/>
          </p:cNvSpPr>
          <p:nvPr>
            <p:ph type="title"/>
          </p:nvPr>
        </p:nvSpPr>
        <p:spPr/>
        <p:txBody>
          <a:bodyPr/>
          <a:lstStyle/>
          <a:p>
            <a:r>
              <a:rPr lang="en-US" dirty="0"/>
              <a:t>Inferential statistics</a:t>
            </a:r>
          </a:p>
        </p:txBody>
      </p:sp>
      <p:sp>
        <p:nvSpPr>
          <p:cNvPr id="3" name="Text Placeholder 2">
            <a:extLst>
              <a:ext uri="{FF2B5EF4-FFF2-40B4-BE49-F238E27FC236}">
                <a16:creationId xmlns:a16="http://schemas.microsoft.com/office/drawing/2014/main" id="{88E93EED-666A-5524-685E-5E382A7AC8CE}"/>
              </a:ext>
            </a:extLst>
          </p:cNvPr>
          <p:cNvSpPr>
            <a:spLocks noGrp="1"/>
          </p:cNvSpPr>
          <p:nvPr>
            <p:ph type="body" idx="1"/>
          </p:nvPr>
        </p:nvSpPr>
        <p:spPr/>
        <p:txBody>
          <a:bodyPr/>
          <a:lstStyle/>
          <a:p>
            <a:r>
              <a:rPr lang="en-US" dirty="0"/>
              <a:t>Simple linear regression</a:t>
            </a:r>
          </a:p>
          <a:p>
            <a:r>
              <a:rPr lang="en-US" dirty="0"/>
              <a:t>General linear regression</a:t>
            </a:r>
          </a:p>
          <a:p>
            <a:pPr marL="0" indent="0">
              <a:buNone/>
            </a:pPr>
            <a:endParaRPr lang="en-US" dirty="0"/>
          </a:p>
        </p:txBody>
      </p:sp>
      <p:sp>
        <p:nvSpPr>
          <p:cNvPr id="4" name="Footer Placeholder 3">
            <a:extLst>
              <a:ext uri="{FF2B5EF4-FFF2-40B4-BE49-F238E27FC236}">
                <a16:creationId xmlns:a16="http://schemas.microsoft.com/office/drawing/2014/main" id="{1C79F2AA-612B-86C8-DF5D-CED6A29F1787}"/>
              </a:ext>
            </a:extLst>
          </p:cNvPr>
          <p:cNvSpPr>
            <a:spLocks noGrp="1"/>
          </p:cNvSpPr>
          <p:nvPr>
            <p:ph type="ftr" sz="quarter" idx="11"/>
          </p:nvPr>
        </p:nvSpPr>
        <p:spPr/>
        <p:txBody>
          <a:bodyPr/>
          <a:lstStyle/>
          <a:p>
            <a:pPr algn="l"/>
            <a:r>
              <a:rPr lang="en-US"/>
              <a:t>Quantitative Methods (VNU-SIS)</a:t>
            </a:r>
            <a:endParaRPr lang="en-US" dirty="0"/>
          </a:p>
        </p:txBody>
      </p:sp>
      <p:sp>
        <p:nvSpPr>
          <p:cNvPr id="5" name="Slide Number Placeholder 4">
            <a:extLst>
              <a:ext uri="{FF2B5EF4-FFF2-40B4-BE49-F238E27FC236}">
                <a16:creationId xmlns:a16="http://schemas.microsoft.com/office/drawing/2014/main" id="{ACEE9C57-4F80-5475-61EE-644EC2056616}"/>
              </a:ext>
            </a:extLst>
          </p:cNvPr>
          <p:cNvSpPr>
            <a:spLocks noGrp="1"/>
          </p:cNvSpPr>
          <p:nvPr>
            <p:ph type="sldNum" sz="quarter" idx="12"/>
          </p:nvPr>
        </p:nvSpPr>
        <p:spPr/>
        <p:txBody>
          <a:bodyPr/>
          <a:lstStyle/>
          <a:p>
            <a:fld id="{558478D3-4DD5-4D7B-8D8D-7EA87687E863}" type="slidenum">
              <a:rPr lang="en-US" smtClean="0"/>
              <a:pPr/>
              <a:t>43</a:t>
            </a:fld>
            <a:endParaRPr lang="en-US" dirty="0"/>
          </a:p>
        </p:txBody>
      </p:sp>
    </p:spTree>
    <p:extLst>
      <p:ext uri="{BB962C8B-B14F-4D97-AF65-F5344CB8AC3E}">
        <p14:creationId xmlns:p14="http://schemas.microsoft.com/office/powerpoint/2010/main" val="1990381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dirty="0"/>
              <a:t>Simple linear regression</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7401637" y="2520616"/>
                <a:ext cx="4052248" cy="1816768"/>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𝛽</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m:oMathPara>
                </a14:m>
                <a:endParaRPr lang="en-US" dirty="0"/>
              </a:p>
            </p:txBody>
          </p:sp>
        </mc:Choice>
        <mc:Fallback xmlns="">
          <p:sp>
            <p:nvSpPr>
              <p:cNvPr id="7" name="Content Placeholder 6">
                <a:extLst>
                  <a:ext uri="{FF2B5EF4-FFF2-40B4-BE49-F238E27FC236}">
                    <a16:creationId xmlns:a16="http://schemas.microsoft.com/office/drawing/2014/main" id="{641C623B-EEF8-E7C1-37BB-5FB61E5374C8}"/>
                  </a:ext>
                </a:extLst>
              </p:cNvPr>
              <p:cNvSpPr>
                <a:spLocks noGrp="1" noRot="1" noChangeAspect="1" noMove="1" noResize="1" noEditPoints="1" noAdjustHandles="1" noChangeArrowheads="1" noChangeShapeType="1" noTextEdit="1"/>
              </p:cNvSpPr>
              <p:nvPr>
                <p:ph idx="1"/>
              </p:nvPr>
            </p:nvSpPr>
            <p:spPr>
              <a:xfrm>
                <a:off x="7401637" y="2520616"/>
                <a:ext cx="4052248" cy="1816768"/>
              </a:xfrm>
              <a:blipFill>
                <a:blip r:embed="rId3"/>
                <a:stretch>
                  <a:fillRect/>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Quantitative Methods (VNU-SIS)</a:t>
            </a:r>
            <a:endParaRPr lang="en-US" dirty="0"/>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44</a:t>
            </a:fld>
            <a:endParaRPr lang="en-US" dirty="0"/>
          </a:p>
        </p:txBody>
      </p:sp>
      <p:sp>
        <p:nvSpPr>
          <p:cNvPr id="8" name="Footer Placeholder 3">
            <a:extLst>
              <a:ext uri="{FF2B5EF4-FFF2-40B4-BE49-F238E27FC236}">
                <a16:creationId xmlns:a16="http://schemas.microsoft.com/office/drawing/2014/main" id="{5A7E68E3-2027-36C7-D65F-392EFF65D144}"/>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Inferential statistics</a:t>
            </a:r>
          </a:p>
        </p:txBody>
      </p:sp>
      <p:sp>
        <p:nvSpPr>
          <p:cNvPr id="3" name="AutoShape 2">
            <a:extLst>
              <a:ext uri="{FF2B5EF4-FFF2-40B4-BE49-F238E27FC236}">
                <a16:creationId xmlns:a16="http://schemas.microsoft.com/office/drawing/2014/main" id="{AD592F2E-D4AA-192F-8E33-70AD394280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CB349E5-8F6C-58CC-85CF-9EC7D2EE20B7}"/>
              </a:ext>
            </a:extLst>
          </p:cNvPr>
          <p:cNvPicPr>
            <a:picLocks noChangeAspect="1"/>
          </p:cNvPicPr>
          <p:nvPr/>
        </p:nvPicPr>
        <p:blipFill>
          <a:blip r:embed="rId4"/>
          <a:stretch>
            <a:fillRect/>
          </a:stretch>
        </p:blipFill>
        <p:spPr>
          <a:xfrm>
            <a:off x="587990" y="1335120"/>
            <a:ext cx="5990079" cy="4492559"/>
          </a:xfrm>
          <a:prstGeom prst="rect">
            <a:avLst/>
          </a:prstGeom>
        </p:spPr>
      </p:pic>
      <p:cxnSp>
        <p:nvCxnSpPr>
          <p:cNvPr id="13" name="Straight Arrow Connector 12">
            <a:extLst>
              <a:ext uri="{FF2B5EF4-FFF2-40B4-BE49-F238E27FC236}">
                <a16:creationId xmlns:a16="http://schemas.microsoft.com/office/drawing/2014/main" id="{74181094-0D0A-0E72-581B-100943903087}"/>
              </a:ext>
            </a:extLst>
          </p:cNvPr>
          <p:cNvCxnSpPr>
            <a:cxnSpLocks/>
          </p:cNvCxnSpPr>
          <p:nvPr/>
        </p:nvCxnSpPr>
        <p:spPr>
          <a:xfrm flipV="1">
            <a:off x="4715454" y="2893325"/>
            <a:ext cx="757298" cy="791571"/>
          </a:xfrm>
          <a:prstGeom prst="straightConnector1">
            <a:avLst/>
          </a:prstGeom>
          <a:ln w="28575">
            <a:solidFill>
              <a:srgbClr val="C0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DEDC53B-207B-4706-31E1-47BBB74E9189}"/>
                  </a:ext>
                </a:extLst>
              </p:cNvPr>
              <p:cNvSpPr txBox="1"/>
              <p:nvPr/>
            </p:nvSpPr>
            <p:spPr>
              <a:xfrm>
                <a:off x="4952432" y="2534505"/>
                <a:ext cx="1388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𝛼</m:t>
                      </m:r>
                    </m:oMath>
                  </m:oMathPara>
                </a14:m>
                <a:endParaRPr lang="en-US" sz="2400" dirty="0">
                  <a:solidFill>
                    <a:srgbClr val="C00000"/>
                  </a:solidFill>
                </a:endParaRPr>
              </a:p>
            </p:txBody>
          </p:sp>
        </mc:Choice>
        <mc:Fallback xmlns="">
          <p:sp>
            <p:nvSpPr>
              <p:cNvPr id="15" name="TextBox 14">
                <a:extLst>
                  <a:ext uri="{FF2B5EF4-FFF2-40B4-BE49-F238E27FC236}">
                    <a16:creationId xmlns:a16="http://schemas.microsoft.com/office/drawing/2014/main" id="{FDEDC53B-207B-4706-31E1-47BBB74E9189}"/>
                  </a:ext>
                </a:extLst>
              </p:cNvPr>
              <p:cNvSpPr txBox="1">
                <a:spLocks noRot="1" noChangeAspect="1" noMove="1" noResize="1" noEditPoints="1" noAdjustHandles="1" noChangeArrowheads="1" noChangeShapeType="1" noTextEdit="1"/>
              </p:cNvSpPr>
              <p:nvPr/>
            </p:nvSpPr>
            <p:spPr>
              <a:xfrm>
                <a:off x="4952432" y="2534505"/>
                <a:ext cx="1388659" cy="461665"/>
              </a:xfrm>
              <a:prstGeom prst="rect">
                <a:avLst/>
              </a:prstGeom>
              <a:blipFill>
                <a:blip r:embed="rId5"/>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3A14E45D-CBCF-D55C-F623-10AA06906313}"/>
              </a:ext>
            </a:extLst>
          </p:cNvPr>
          <p:cNvCxnSpPr>
            <a:cxnSpLocks/>
          </p:cNvCxnSpPr>
          <p:nvPr/>
        </p:nvCxnSpPr>
        <p:spPr>
          <a:xfrm flipV="1">
            <a:off x="1760561" y="2224584"/>
            <a:ext cx="0" cy="2238234"/>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76134BC-69FF-01D7-3944-834D96981994}"/>
              </a:ext>
            </a:extLst>
          </p:cNvPr>
          <p:cNvCxnSpPr>
            <a:cxnSpLocks/>
          </p:cNvCxnSpPr>
          <p:nvPr/>
        </p:nvCxnSpPr>
        <p:spPr>
          <a:xfrm>
            <a:off x="1760561" y="4462818"/>
            <a:ext cx="4487839" cy="0"/>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0" name="Arc 29">
            <a:extLst>
              <a:ext uri="{FF2B5EF4-FFF2-40B4-BE49-F238E27FC236}">
                <a16:creationId xmlns:a16="http://schemas.microsoft.com/office/drawing/2014/main" id="{BB79F6DB-6DE6-4828-CE4B-57EDDE8075D1}"/>
              </a:ext>
            </a:extLst>
          </p:cNvPr>
          <p:cNvSpPr/>
          <p:nvPr/>
        </p:nvSpPr>
        <p:spPr>
          <a:xfrm rot="14752005">
            <a:off x="5459796" y="4064912"/>
            <a:ext cx="560696" cy="528672"/>
          </a:xfrm>
          <a:prstGeom prst="arc">
            <a:avLst>
              <a:gd name="adj1" fmla="val 15971750"/>
              <a:gd name="adj2" fmla="val 20386725"/>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F10EE74-66B8-6229-3DBC-3DB3358A6763}"/>
                  </a:ext>
                </a:extLst>
              </p:cNvPr>
              <p:cNvSpPr txBox="1"/>
              <p:nvPr/>
            </p:nvSpPr>
            <p:spPr>
              <a:xfrm>
                <a:off x="4495081" y="4021318"/>
                <a:ext cx="1388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𝛽</m:t>
                      </m:r>
                    </m:oMath>
                  </m:oMathPara>
                </a14:m>
                <a:endParaRPr lang="en-US" sz="2400" dirty="0">
                  <a:solidFill>
                    <a:srgbClr val="C00000"/>
                  </a:solidFill>
                </a:endParaRPr>
              </a:p>
            </p:txBody>
          </p:sp>
        </mc:Choice>
        <mc:Fallback xmlns="">
          <p:sp>
            <p:nvSpPr>
              <p:cNvPr id="32" name="TextBox 31">
                <a:extLst>
                  <a:ext uri="{FF2B5EF4-FFF2-40B4-BE49-F238E27FC236}">
                    <a16:creationId xmlns:a16="http://schemas.microsoft.com/office/drawing/2014/main" id="{7F10EE74-66B8-6229-3DBC-3DB3358A6763}"/>
                  </a:ext>
                </a:extLst>
              </p:cNvPr>
              <p:cNvSpPr txBox="1">
                <a:spLocks noRot="1" noChangeAspect="1" noMove="1" noResize="1" noEditPoints="1" noAdjustHandles="1" noChangeArrowheads="1" noChangeShapeType="1" noTextEdit="1"/>
              </p:cNvSpPr>
              <p:nvPr/>
            </p:nvSpPr>
            <p:spPr>
              <a:xfrm>
                <a:off x="4495081" y="4021318"/>
                <a:ext cx="1388659" cy="461665"/>
              </a:xfrm>
              <a:prstGeom prst="rect">
                <a:avLst/>
              </a:prstGeom>
              <a:blipFill>
                <a:blip r:embed="rId6"/>
                <a:stretch>
                  <a:fillRect b="-18667"/>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9B6285B2-192B-06B2-40AE-EA207BDEE9C1}"/>
              </a:ext>
            </a:extLst>
          </p:cNvPr>
          <p:cNvCxnSpPr>
            <a:cxnSpLocks/>
          </p:cNvCxnSpPr>
          <p:nvPr/>
        </p:nvCxnSpPr>
        <p:spPr>
          <a:xfrm flipV="1">
            <a:off x="2513463" y="1612709"/>
            <a:ext cx="0" cy="102130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20CDB-8BAA-5904-6840-0FF4074CC96E}"/>
                  </a:ext>
                </a:extLst>
              </p:cNvPr>
              <p:cNvSpPr txBox="1"/>
              <p:nvPr/>
            </p:nvSpPr>
            <p:spPr>
              <a:xfrm>
                <a:off x="1985962" y="1794527"/>
                <a:ext cx="1388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𝜖</m:t>
                          </m:r>
                        </m:e>
                        <m:sub>
                          <m:r>
                            <a:rPr lang="en-US" sz="2400" b="0" i="1" smtClean="0">
                              <a:solidFill>
                                <a:srgbClr val="C00000"/>
                              </a:solidFill>
                              <a:latin typeface="Cambria Math" panose="02040503050406030204" pitchFamily="18" charset="0"/>
                            </a:rPr>
                            <m:t>𝑖</m:t>
                          </m:r>
                        </m:sub>
                      </m:sSub>
                    </m:oMath>
                  </m:oMathPara>
                </a14:m>
                <a:endParaRPr lang="en-US" sz="2400" dirty="0">
                  <a:solidFill>
                    <a:srgbClr val="C00000"/>
                  </a:solidFill>
                </a:endParaRPr>
              </a:p>
            </p:txBody>
          </p:sp>
        </mc:Choice>
        <mc:Fallback xmlns="">
          <p:sp>
            <p:nvSpPr>
              <p:cNvPr id="35" name="TextBox 34">
                <a:extLst>
                  <a:ext uri="{FF2B5EF4-FFF2-40B4-BE49-F238E27FC236}">
                    <a16:creationId xmlns:a16="http://schemas.microsoft.com/office/drawing/2014/main" id="{D6F20CDB-8BAA-5904-6840-0FF4074CC96E}"/>
                  </a:ext>
                </a:extLst>
              </p:cNvPr>
              <p:cNvSpPr txBox="1">
                <a:spLocks noRot="1" noChangeAspect="1" noMove="1" noResize="1" noEditPoints="1" noAdjustHandles="1" noChangeArrowheads="1" noChangeShapeType="1" noTextEdit="1"/>
              </p:cNvSpPr>
              <p:nvPr/>
            </p:nvSpPr>
            <p:spPr>
              <a:xfrm>
                <a:off x="1985962" y="1794527"/>
                <a:ext cx="1388659" cy="461665"/>
              </a:xfrm>
              <a:prstGeom prst="rect">
                <a:avLst/>
              </a:prstGeom>
              <a:blipFill>
                <a:blip r:embed="rId7"/>
                <a:stretch>
                  <a:fillRect b="-2632"/>
                </a:stretch>
              </a:blipFill>
            </p:spPr>
            <p:txBody>
              <a:bodyPr/>
              <a:lstStyle/>
              <a:p>
                <a:r>
                  <a:rPr lang="en-US">
                    <a:noFill/>
                  </a:rPr>
                  <a:t> </a:t>
                </a:r>
              </a:p>
            </p:txBody>
          </p:sp>
        </mc:Fallback>
      </mc:AlternateContent>
    </p:spTree>
    <p:extLst>
      <p:ext uri="{BB962C8B-B14F-4D97-AF65-F5344CB8AC3E}">
        <p14:creationId xmlns:p14="http://schemas.microsoft.com/office/powerpoint/2010/main" val="506146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dirty="0"/>
              <a:t>Simple linear regression</a:t>
            </a:r>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Quantitative Methods (VNU-SIS)</a:t>
            </a:r>
            <a:endParaRPr lang="en-US" dirty="0"/>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45</a:t>
            </a:fld>
            <a:endParaRPr lang="en-US" dirty="0"/>
          </a:p>
        </p:txBody>
      </p:sp>
      <p:sp>
        <p:nvSpPr>
          <p:cNvPr id="8" name="Footer Placeholder 3">
            <a:extLst>
              <a:ext uri="{FF2B5EF4-FFF2-40B4-BE49-F238E27FC236}">
                <a16:creationId xmlns:a16="http://schemas.microsoft.com/office/drawing/2014/main" id="{5A7E68E3-2027-36C7-D65F-392EFF65D144}"/>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Inferential statistics</a:t>
            </a:r>
          </a:p>
        </p:txBody>
      </p:sp>
      <p:sp>
        <p:nvSpPr>
          <p:cNvPr id="3" name="AutoShape 2">
            <a:extLst>
              <a:ext uri="{FF2B5EF4-FFF2-40B4-BE49-F238E27FC236}">
                <a16:creationId xmlns:a16="http://schemas.microsoft.com/office/drawing/2014/main" id="{AD592F2E-D4AA-192F-8E33-70AD394280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CBDCB857-E4E1-DEA3-ECA8-7B7A20DAA26D}"/>
              </a:ext>
            </a:extLst>
          </p:cNvPr>
          <p:cNvPicPr>
            <a:picLocks noChangeAspect="1"/>
          </p:cNvPicPr>
          <p:nvPr/>
        </p:nvPicPr>
        <p:blipFill>
          <a:blip r:embed="rId3"/>
          <a:stretch>
            <a:fillRect/>
          </a:stretch>
        </p:blipFill>
        <p:spPr>
          <a:xfrm>
            <a:off x="1350964" y="1820575"/>
            <a:ext cx="9490071" cy="3521650"/>
          </a:xfrm>
          <a:prstGeom prst="rect">
            <a:avLst/>
          </a:prstGeom>
        </p:spPr>
      </p:pic>
    </p:spTree>
    <p:extLst>
      <p:ext uri="{BB962C8B-B14F-4D97-AF65-F5344CB8AC3E}">
        <p14:creationId xmlns:p14="http://schemas.microsoft.com/office/powerpoint/2010/main" val="21112733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0BC2-A101-B17A-B612-9579F3AF6796}"/>
              </a:ext>
            </a:extLst>
          </p:cNvPr>
          <p:cNvSpPr>
            <a:spLocks noGrp="1"/>
          </p:cNvSpPr>
          <p:nvPr>
            <p:ph type="title"/>
          </p:nvPr>
        </p:nvSpPr>
        <p:spPr/>
        <p:txBody>
          <a:bodyPr/>
          <a:lstStyle/>
          <a:p>
            <a:r>
              <a:rPr lang="en-US" dirty="0"/>
              <a:t>Simple linear regression</a:t>
            </a:r>
          </a:p>
        </p:txBody>
      </p:sp>
      <p:sp>
        <p:nvSpPr>
          <p:cNvPr id="4" name="Footer Placeholder 3">
            <a:extLst>
              <a:ext uri="{FF2B5EF4-FFF2-40B4-BE49-F238E27FC236}">
                <a16:creationId xmlns:a16="http://schemas.microsoft.com/office/drawing/2014/main" id="{B6A572CD-E747-A420-0E90-313EAFEA06BD}"/>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56957402-882B-A5F2-4299-14775F80A0A8}"/>
              </a:ext>
            </a:extLst>
          </p:cNvPr>
          <p:cNvSpPr>
            <a:spLocks noGrp="1"/>
          </p:cNvSpPr>
          <p:nvPr>
            <p:ph type="sldNum" sz="quarter" idx="12"/>
          </p:nvPr>
        </p:nvSpPr>
        <p:spPr/>
        <p:txBody>
          <a:bodyPr/>
          <a:lstStyle/>
          <a:p>
            <a:fld id="{558478D3-4DD5-4D7B-8D8D-7EA87687E863}" type="slidenum">
              <a:rPr lang="en-US" smtClean="0"/>
              <a:pPr/>
              <a:t>46</a:t>
            </a:fld>
            <a:endParaRPr lang="en-US" dirty="0"/>
          </a:p>
        </p:txBody>
      </p:sp>
      <p:sp>
        <p:nvSpPr>
          <p:cNvPr id="7" name="AutoShape 2">
            <a:extLst>
              <a:ext uri="{FF2B5EF4-FFF2-40B4-BE49-F238E27FC236}">
                <a16:creationId xmlns:a16="http://schemas.microsoft.com/office/drawing/2014/main" id="{A7A48D86-BBE7-1C30-E5B4-9BF90942566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685310BC-BDA2-15E0-4729-B7B3EB9AB29C}"/>
              </a:ext>
            </a:extLst>
          </p:cNvPr>
          <p:cNvPicPr>
            <a:picLocks noChangeAspect="1"/>
          </p:cNvPicPr>
          <p:nvPr/>
        </p:nvPicPr>
        <p:blipFill>
          <a:blip r:embed="rId3"/>
          <a:stretch>
            <a:fillRect/>
          </a:stretch>
        </p:blipFill>
        <p:spPr>
          <a:xfrm>
            <a:off x="838200" y="1335000"/>
            <a:ext cx="5990400" cy="4492800"/>
          </a:xfrm>
          <a:prstGeom prst="rect">
            <a:avLst/>
          </a:prstGeom>
        </p:spPr>
      </p:pic>
      <p:cxnSp>
        <p:nvCxnSpPr>
          <p:cNvPr id="10" name="Straight Connector 9">
            <a:extLst>
              <a:ext uri="{FF2B5EF4-FFF2-40B4-BE49-F238E27FC236}">
                <a16:creationId xmlns:a16="http://schemas.microsoft.com/office/drawing/2014/main" id="{D5B2BE92-38D0-A1CB-CA25-63DF88E1BD17}"/>
              </a:ext>
            </a:extLst>
          </p:cNvPr>
          <p:cNvCxnSpPr/>
          <p:nvPr/>
        </p:nvCxnSpPr>
        <p:spPr>
          <a:xfrm>
            <a:off x="1985962" y="1692322"/>
            <a:ext cx="4387542" cy="316628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C882F2A-7DEC-9344-8F9B-C4170BB67E9E}"/>
              </a:ext>
            </a:extLst>
          </p:cNvPr>
          <p:cNvCxnSpPr>
            <a:cxnSpLocks/>
          </p:cNvCxnSpPr>
          <p:nvPr/>
        </p:nvCxnSpPr>
        <p:spPr>
          <a:xfrm>
            <a:off x="1985962" y="2088107"/>
            <a:ext cx="4387542" cy="2224586"/>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85BF3C-6E16-3AC7-05EA-3232C1B0CB25}"/>
              </a:ext>
            </a:extLst>
          </p:cNvPr>
          <p:cNvCxnSpPr>
            <a:cxnSpLocks/>
          </p:cNvCxnSpPr>
          <p:nvPr/>
        </p:nvCxnSpPr>
        <p:spPr>
          <a:xfrm>
            <a:off x="1985962" y="2497540"/>
            <a:ext cx="4496725" cy="136860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DB14A-436A-C0EB-B454-62630E6A7FA0}"/>
              </a:ext>
            </a:extLst>
          </p:cNvPr>
          <p:cNvCxnSpPr>
            <a:cxnSpLocks/>
          </p:cNvCxnSpPr>
          <p:nvPr/>
        </p:nvCxnSpPr>
        <p:spPr>
          <a:xfrm>
            <a:off x="1876779" y="2838734"/>
            <a:ext cx="4605908" cy="590266"/>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81BB728-BCC6-B589-26EB-FF247B6E7A62}"/>
              </a:ext>
            </a:extLst>
          </p:cNvPr>
          <p:cNvSpPr txBox="1"/>
          <p:nvPr/>
        </p:nvSpPr>
        <p:spPr>
          <a:xfrm>
            <a:off x="7897334" y="2735112"/>
            <a:ext cx="2433808" cy="553998"/>
          </a:xfrm>
          <a:prstGeom prst="rect">
            <a:avLst/>
          </a:prstGeom>
          <a:noFill/>
        </p:spPr>
        <p:txBody>
          <a:bodyPr wrap="square" rtlCol="0">
            <a:spAutoFit/>
          </a:bodyPr>
          <a:lstStyle/>
          <a:p>
            <a:r>
              <a:rPr lang="en-US" sz="3000" dirty="0"/>
              <a:t>Which one?</a:t>
            </a:r>
          </a:p>
        </p:txBody>
      </p:sp>
      <p:sp>
        <p:nvSpPr>
          <p:cNvPr id="21" name="Footer Placeholder 3">
            <a:extLst>
              <a:ext uri="{FF2B5EF4-FFF2-40B4-BE49-F238E27FC236}">
                <a16:creationId xmlns:a16="http://schemas.microsoft.com/office/drawing/2014/main" id="{D7DD58CD-DCFC-2797-46F6-6C6B5105D1A0}"/>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Inferential statistics</a:t>
            </a:r>
          </a:p>
        </p:txBody>
      </p:sp>
    </p:spTree>
    <p:extLst>
      <p:ext uri="{BB962C8B-B14F-4D97-AF65-F5344CB8AC3E}">
        <p14:creationId xmlns:p14="http://schemas.microsoft.com/office/powerpoint/2010/main" val="33237554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0BC2-A101-B17A-B612-9579F3AF6796}"/>
              </a:ext>
            </a:extLst>
          </p:cNvPr>
          <p:cNvSpPr>
            <a:spLocks noGrp="1"/>
          </p:cNvSpPr>
          <p:nvPr>
            <p:ph type="title"/>
          </p:nvPr>
        </p:nvSpPr>
        <p:spPr/>
        <p:txBody>
          <a:bodyPr/>
          <a:lstStyle/>
          <a:p>
            <a:r>
              <a:rPr lang="en-US" dirty="0"/>
              <a:t>Simple linear regression</a:t>
            </a:r>
          </a:p>
        </p:txBody>
      </p:sp>
      <p:sp>
        <p:nvSpPr>
          <p:cNvPr id="4" name="Footer Placeholder 3">
            <a:extLst>
              <a:ext uri="{FF2B5EF4-FFF2-40B4-BE49-F238E27FC236}">
                <a16:creationId xmlns:a16="http://schemas.microsoft.com/office/drawing/2014/main" id="{B6A572CD-E747-A420-0E90-313EAFEA06BD}"/>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56957402-882B-A5F2-4299-14775F80A0A8}"/>
              </a:ext>
            </a:extLst>
          </p:cNvPr>
          <p:cNvSpPr>
            <a:spLocks noGrp="1"/>
          </p:cNvSpPr>
          <p:nvPr>
            <p:ph type="sldNum" sz="quarter" idx="12"/>
          </p:nvPr>
        </p:nvSpPr>
        <p:spPr/>
        <p:txBody>
          <a:bodyPr/>
          <a:lstStyle/>
          <a:p>
            <a:fld id="{558478D3-4DD5-4D7B-8D8D-7EA87687E863}" type="slidenum">
              <a:rPr lang="en-US" smtClean="0"/>
              <a:pPr/>
              <a:t>47</a:t>
            </a:fld>
            <a:endParaRPr lang="en-US" dirty="0"/>
          </a:p>
        </p:txBody>
      </p:sp>
      <p:sp>
        <p:nvSpPr>
          <p:cNvPr id="20" name="TextBox 19">
            <a:extLst>
              <a:ext uri="{FF2B5EF4-FFF2-40B4-BE49-F238E27FC236}">
                <a16:creationId xmlns:a16="http://schemas.microsoft.com/office/drawing/2014/main" id="{981BB728-BCC6-B589-26EB-FF247B6E7A62}"/>
              </a:ext>
            </a:extLst>
          </p:cNvPr>
          <p:cNvSpPr txBox="1"/>
          <p:nvPr/>
        </p:nvSpPr>
        <p:spPr>
          <a:xfrm>
            <a:off x="7212841" y="2735112"/>
            <a:ext cx="3983859" cy="1077218"/>
          </a:xfrm>
          <a:prstGeom prst="rect">
            <a:avLst/>
          </a:prstGeom>
          <a:noFill/>
        </p:spPr>
        <p:txBody>
          <a:bodyPr wrap="square" rtlCol="0">
            <a:spAutoFit/>
          </a:bodyPr>
          <a:lstStyle/>
          <a:p>
            <a:r>
              <a:rPr lang="en-US" sz="3200" dirty="0"/>
              <a:t>sum of the squared residuals (SSR)</a:t>
            </a:r>
            <a:endParaRPr lang="en-US" sz="3000" dirty="0"/>
          </a:p>
        </p:txBody>
      </p:sp>
      <p:sp>
        <p:nvSpPr>
          <p:cNvPr id="3" name="AutoShape 2">
            <a:extLst>
              <a:ext uri="{FF2B5EF4-FFF2-40B4-BE49-F238E27FC236}">
                <a16:creationId xmlns:a16="http://schemas.microsoft.com/office/drawing/2014/main" id="{2C861AF7-70A5-F316-2EB3-C5DD3657E0F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06704470-1035-A50A-0243-7F6341D95F3A}"/>
              </a:ext>
            </a:extLst>
          </p:cNvPr>
          <p:cNvPicPr>
            <a:picLocks noChangeAspect="1"/>
          </p:cNvPicPr>
          <p:nvPr/>
        </p:nvPicPr>
        <p:blipFill>
          <a:blip r:embed="rId2"/>
          <a:stretch>
            <a:fillRect/>
          </a:stretch>
        </p:blipFill>
        <p:spPr>
          <a:xfrm>
            <a:off x="587990" y="1335120"/>
            <a:ext cx="5990079" cy="4492559"/>
          </a:xfrm>
          <a:prstGeom prst="rect">
            <a:avLst/>
          </a:prstGeom>
        </p:spPr>
      </p:pic>
      <p:cxnSp>
        <p:nvCxnSpPr>
          <p:cNvPr id="19" name="Straight Arrow Connector 18">
            <a:extLst>
              <a:ext uri="{FF2B5EF4-FFF2-40B4-BE49-F238E27FC236}">
                <a16:creationId xmlns:a16="http://schemas.microsoft.com/office/drawing/2014/main" id="{3F3ED123-5958-FD6F-DAA2-E7C974893A76}"/>
              </a:ext>
            </a:extLst>
          </p:cNvPr>
          <p:cNvCxnSpPr>
            <a:cxnSpLocks/>
          </p:cNvCxnSpPr>
          <p:nvPr/>
        </p:nvCxnSpPr>
        <p:spPr>
          <a:xfrm flipV="1">
            <a:off x="2513463" y="1612709"/>
            <a:ext cx="0" cy="102130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5421927-8566-CE5B-6075-682C9C407702}"/>
              </a:ext>
            </a:extLst>
          </p:cNvPr>
          <p:cNvCxnSpPr>
            <a:cxnSpLocks/>
          </p:cNvCxnSpPr>
          <p:nvPr/>
        </p:nvCxnSpPr>
        <p:spPr>
          <a:xfrm>
            <a:off x="1637731" y="2129051"/>
            <a:ext cx="0" cy="504967"/>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E0A6BB7-0503-805D-DA7E-27872FAF4278}"/>
              </a:ext>
            </a:extLst>
          </p:cNvPr>
          <p:cNvCxnSpPr>
            <a:cxnSpLocks/>
          </p:cNvCxnSpPr>
          <p:nvPr/>
        </p:nvCxnSpPr>
        <p:spPr>
          <a:xfrm flipV="1">
            <a:off x="4394579" y="3581400"/>
            <a:ext cx="0" cy="93600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36E3B3A-ADF9-AD52-804B-AA6899598AB8}"/>
              </a:ext>
            </a:extLst>
          </p:cNvPr>
          <p:cNvCxnSpPr>
            <a:cxnSpLocks/>
          </p:cNvCxnSpPr>
          <p:nvPr/>
        </p:nvCxnSpPr>
        <p:spPr>
          <a:xfrm>
            <a:off x="2183642" y="2415653"/>
            <a:ext cx="0" cy="600502"/>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B7220C3-3610-F944-5B4C-6FF31D4951B7}"/>
              </a:ext>
            </a:extLst>
          </p:cNvPr>
          <p:cNvCxnSpPr>
            <a:cxnSpLocks/>
          </p:cNvCxnSpPr>
          <p:nvPr/>
        </p:nvCxnSpPr>
        <p:spPr>
          <a:xfrm flipV="1">
            <a:off x="5013278" y="3302758"/>
            <a:ext cx="0" cy="573206"/>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F9B4432-5325-45FF-12BB-E7E3AF507787}"/>
              </a:ext>
            </a:extLst>
          </p:cNvPr>
          <p:cNvCxnSpPr>
            <a:cxnSpLocks/>
          </p:cNvCxnSpPr>
          <p:nvPr/>
        </p:nvCxnSpPr>
        <p:spPr>
          <a:xfrm flipV="1">
            <a:off x="3268640" y="2920621"/>
            <a:ext cx="0" cy="50837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265582-D281-7DB6-68B5-2D7B1B1A1710}"/>
              </a:ext>
            </a:extLst>
          </p:cNvPr>
          <p:cNvCxnSpPr>
            <a:cxnSpLocks/>
          </p:cNvCxnSpPr>
          <p:nvPr/>
        </p:nvCxnSpPr>
        <p:spPr>
          <a:xfrm flipV="1">
            <a:off x="3937380" y="2920621"/>
            <a:ext cx="0" cy="36848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67B8A9A-155A-AF39-9474-6AD8B8407025}"/>
              </a:ext>
            </a:extLst>
          </p:cNvPr>
          <p:cNvCxnSpPr>
            <a:cxnSpLocks/>
          </p:cNvCxnSpPr>
          <p:nvPr/>
        </p:nvCxnSpPr>
        <p:spPr>
          <a:xfrm flipV="1">
            <a:off x="5206621" y="3971498"/>
            <a:ext cx="0" cy="643720"/>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6ED8D88-6608-B2A0-FB88-C08BD861E13E}"/>
              </a:ext>
            </a:extLst>
          </p:cNvPr>
          <p:cNvCxnSpPr>
            <a:cxnSpLocks/>
          </p:cNvCxnSpPr>
          <p:nvPr/>
        </p:nvCxnSpPr>
        <p:spPr>
          <a:xfrm flipV="1">
            <a:off x="6241577" y="4328615"/>
            <a:ext cx="0" cy="188794"/>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51" name="Footer Placeholder 3">
            <a:extLst>
              <a:ext uri="{FF2B5EF4-FFF2-40B4-BE49-F238E27FC236}">
                <a16:creationId xmlns:a16="http://schemas.microsoft.com/office/drawing/2014/main" id="{C5853CEB-AAD7-77A2-AEBE-A34C56E17AF6}"/>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Inferential statistics</a:t>
            </a:r>
          </a:p>
        </p:txBody>
      </p:sp>
    </p:spTree>
    <p:extLst>
      <p:ext uri="{BB962C8B-B14F-4D97-AF65-F5344CB8AC3E}">
        <p14:creationId xmlns:p14="http://schemas.microsoft.com/office/powerpoint/2010/main" val="1246351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0D20-B211-A847-274C-F69F433E6C16}"/>
              </a:ext>
            </a:extLst>
          </p:cNvPr>
          <p:cNvSpPr>
            <a:spLocks noGrp="1"/>
          </p:cNvSpPr>
          <p:nvPr>
            <p:ph type="title"/>
          </p:nvPr>
        </p:nvSpPr>
        <p:spPr/>
        <p:txBody>
          <a:bodyPr/>
          <a:lstStyle/>
          <a:p>
            <a:r>
              <a:rPr lang="en-US" dirty="0"/>
              <a:t>Goodness of fit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7BE19A-F335-9A4F-62A7-30DD8B052F92}"/>
                  </a:ext>
                </a:extLst>
              </p:cNvPr>
              <p:cNvSpPr>
                <a:spLocks noGrp="1"/>
              </p:cNvSpPr>
              <p:nvPr>
                <p:ph idx="1"/>
              </p:nvPr>
            </p:nvSpPr>
            <p:spPr>
              <a:xfrm>
                <a:off x="6489290" y="1459832"/>
                <a:ext cx="4864510" cy="4717131"/>
              </a:xfrm>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𝑇𝑆𝑆</m:t>
                          </m:r>
                          <m:r>
                            <a:rPr lang="en-US" b="0" i="1" smtClean="0">
                              <a:latin typeface="Cambria Math" panose="02040503050406030204" pitchFamily="18" charset="0"/>
                            </a:rPr>
                            <m:t>−</m:t>
                          </m:r>
                          <m:r>
                            <a:rPr lang="en-US" b="0" i="1" smtClean="0">
                              <a:latin typeface="Cambria Math" panose="02040503050406030204" pitchFamily="18" charset="0"/>
                            </a:rPr>
                            <m:t>𝑆𝑆𝑅</m:t>
                          </m:r>
                        </m:num>
                        <m:den>
                          <m:r>
                            <a:rPr lang="en-US" b="0" i="1" smtClean="0">
                              <a:latin typeface="Cambria Math" panose="02040503050406030204" pitchFamily="18" charset="0"/>
                            </a:rPr>
                            <m:t>𝑇𝑆𝑆</m:t>
                          </m:r>
                        </m:den>
                      </m:f>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𝑆𝑆𝑅</m:t>
                          </m:r>
                        </m:num>
                        <m:den>
                          <m:r>
                            <a:rPr lang="en-US" b="0" i="1" smtClean="0">
                              <a:latin typeface="Cambria Math" panose="02040503050406030204" pitchFamily="18" charset="0"/>
                            </a:rPr>
                            <m:t>𝑇𝑆𝑆</m:t>
                          </m:r>
                        </m:den>
                      </m:f>
                    </m:oMath>
                  </m:oMathPara>
                </a14:m>
                <a:endParaRPr lang="en-US" b="0" dirty="0"/>
              </a:p>
              <a:p>
                <a:r>
                  <a:rPr lang="en-US" dirty="0"/>
                  <a:t>TSS: Total sum of squares </a:t>
                </a:r>
              </a:p>
              <a:p>
                <a:r>
                  <a:rPr lang="en-US" dirty="0"/>
                  <a:t>SSR: Sum squared residuals</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387BE19A-F335-9A4F-62A7-30DD8B052F92}"/>
                  </a:ext>
                </a:extLst>
              </p:cNvPr>
              <p:cNvSpPr>
                <a:spLocks noGrp="1" noRot="1" noChangeAspect="1" noMove="1" noResize="1" noEditPoints="1" noAdjustHandles="1" noChangeArrowheads="1" noChangeShapeType="1" noTextEdit="1"/>
              </p:cNvSpPr>
              <p:nvPr>
                <p:ph idx="1"/>
              </p:nvPr>
            </p:nvSpPr>
            <p:spPr>
              <a:xfrm>
                <a:off x="6489290" y="1459832"/>
                <a:ext cx="4864510" cy="4717131"/>
              </a:xfrm>
              <a:blipFill>
                <a:blip r:embed="rId2"/>
                <a:stretch>
                  <a:fillRect l="-225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FC9B8D8-8F3B-AF97-2DB2-07CC3CAF47D5}"/>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EC9C44F1-EF92-2EDF-AE71-D97C6272A0B0}"/>
              </a:ext>
            </a:extLst>
          </p:cNvPr>
          <p:cNvSpPr>
            <a:spLocks noGrp="1"/>
          </p:cNvSpPr>
          <p:nvPr>
            <p:ph type="sldNum" sz="quarter" idx="12"/>
          </p:nvPr>
        </p:nvSpPr>
        <p:spPr/>
        <p:txBody>
          <a:bodyPr/>
          <a:lstStyle/>
          <a:p>
            <a:fld id="{558478D3-4DD5-4D7B-8D8D-7EA87687E863}" type="slidenum">
              <a:rPr lang="en-US" smtClean="0"/>
              <a:pPr/>
              <a:t>48</a:t>
            </a:fld>
            <a:endParaRPr lang="en-US" dirty="0"/>
          </a:p>
        </p:txBody>
      </p:sp>
      <p:sp>
        <p:nvSpPr>
          <p:cNvPr id="6" name="Footer Placeholder 3">
            <a:extLst>
              <a:ext uri="{FF2B5EF4-FFF2-40B4-BE49-F238E27FC236}">
                <a16:creationId xmlns:a16="http://schemas.microsoft.com/office/drawing/2014/main" id="{F378702C-6A4B-A035-525D-9510E4F7F9F0}"/>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Inferential statistics</a:t>
            </a:r>
          </a:p>
        </p:txBody>
      </p:sp>
      <p:sp>
        <p:nvSpPr>
          <p:cNvPr id="8" name="AutoShape 2">
            <a:extLst>
              <a:ext uri="{FF2B5EF4-FFF2-40B4-BE49-F238E27FC236}">
                <a16:creationId xmlns:a16="http://schemas.microsoft.com/office/drawing/2014/main" id="{DA9266BB-ADFD-8FA4-04C3-A137BA3ABE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234FB3F0-0D44-FC8E-A1AD-FA2920BD4E9B}"/>
              </a:ext>
            </a:extLst>
          </p:cNvPr>
          <p:cNvPicPr>
            <a:picLocks noChangeAspect="1"/>
          </p:cNvPicPr>
          <p:nvPr/>
        </p:nvPicPr>
        <p:blipFill>
          <a:blip r:embed="rId3"/>
          <a:stretch>
            <a:fillRect/>
          </a:stretch>
        </p:blipFill>
        <p:spPr>
          <a:xfrm>
            <a:off x="587990" y="1335120"/>
            <a:ext cx="5990079" cy="4492559"/>
          </a:xfrm>
          <a:prstGeom prst="rect">
            <a:avLst/>
          </a:prstGeom>
        </p:spPr>
      </p:pic>
      <p:cxnSp>
        <p:nvCxnSpPr>
          <p:cNvPr id="20" name="Straight Connector 19">
            <a:extLst>
              <a:ext uri="{FF2B5EF4-FFF2-40B4-BE49-F238E27FC236}">
                <a16:creationId xmlns:a16="http://schemas.microsoft.com/office/drawing/2014/main" id="{439E3EB0-9182-D92A-9672-4BA265C60557}"/>
              </a:ext>
            </a:extLst>
          </p:cNvPr>
          <p:cNvCxnSpPr>
            <a:cxnSpLocks/>
          </p:cNvCxnSpPr>
          <p:nvPr/>
        </p:nvCxnSpPr>
        <p:spPr>
          <a:xfrm>
            <a:off x="1405719" y="3223145"/>
            <a:ext cx="4815385" cy="1137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1BBDB8-5BB2-0B7B-8A6F-2D03A2248F8C}"/>
              </a:ext>
            </a:extLst>
          </p:cNvPr>
          <p:cNvCxnSpPr>
            <a:cxnSpLocks/>
          </p:cNvCxnSpPr>
          <p:nvPr/>
        </p:nvCxnSpPr>
        <p:spPr>
          <a:xfrm flipV="1">
            <a:off x="5568287" y="3234518"/>
            <a:ext cx="0" cy="1733267"/>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0A2BDF-DEA9-B7E8-30C2-F2BDBB4E5AB2}"/>
              </a:ext>
            </a:extLst>
          </p:cNvPr>
          <p:cNvCxnSpPr>
            <a:cxnSpLocks/>
          </p:cNvCxnSpPr>
          <p:nvPr/>
        </p:nvCxnSpPr>
        <p:spPr>
          <a:xfrm flipV="1">
            <a:off x="4765343" y="3234518"/>
            <a:ext cx="0" cy="941697"/>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8E5DF5B-5D20-36D0-D1C2-233596595780}"/>
              </a:ext>
            </a:extLst>
          </p:cNvPr>
          <p:cNvCxnSpPr>
            <a:cxnSpLocks/>
          </p:cNvCxnSpPr>
          <p:nvPr/>
        </p:nvCxnSpPr>
        <p:spPr>
          <a:xfrm flipV="1">
            <a:off x="4233081" y="3223145"/>
            <a:ext cx="0" cy="358255"/>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DAC5E7-0987-662D-C73D-980BF9617FED}"/>
              </a:ext>
            </a:extLst>
          </p:cNvPr>
          <p:cNvCxnSpPr>
            <a:cxnSpLocks/>
          </p:cNvCxnSpPr>
          <p:nvPr/>
        </p:nvCxnSpPr>
        <p:spPr>
          <a:xfrm flipV="1">
            <a:off x="3593910" y="2958151"/>
            <a:ext cx="0" cy="276367"/>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4BEAB82-1917-2AE0-913B-D4AC77A98E2C}"/>
              </a:ext>
            </a:extLst>
          </p:cNvPr>
          <p:cNvCxnSpPr>
            <a:cxnSpLocks/>
          </p:cNvCxnSpPr>
          <p:nvPr/>
        </p:nvCxnSpPr>
        <p:spPr>
          <a:xfrm flipV="1">
            <a:off x="3192865" y="2281448"/>
            <a:ext cx="0" cy="941697"/>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CB15A19-BD75-C2C8-934A-760DA070B973}"/>
              </a:ext>
            </a:extLst>
          </p:cNvPr>
          <p:cNvCxnSpPr>
            <a:cxnSpLocks/>
          </p:cNvCxnSpPr>
          <p:nvPr/>
        </p:nvCxnSpPr>
        <p:spPr>
          <a:xfrm flipV="1">
            <a:off x="2502089" y="1599061"/>
            <a:ext cx="0" cy="1635457"/>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7E09025-F8F8-4FD1-BFF9-8A3A842532FB}"/>
              </a:ext>
            </a:extLst>
          </p:cNvPr>
          <p:cNvCxnSpPr>
            <a:cxnSpLocks/>
          </p:cNvCxnSpPr>
          <p:nvPr/>
        </p:nvCxnSpPr>
        <p:spPr>
          <a:xfrm flipV="1">
            <a:off x="1901588" y="2639703"/>
            <a:ext cx="0" cy="594815"/>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07D4FC5-14D0-D747-1C82-D3E61BF9A7CA}"/>
              </a:ext>
            </a:extLst>
          </p:cNvPr>
          <p:cNvCxnSpPr>
            <a:cxnSpLocks/>
          </p:cNvCxnSpPr>
          <p:nvPr/>
        </p:nvCxnSpPr>
        <p:spPr>
          <a:xfrm flipV="1">
            <a:off x="6127845" y="3234518"/>
            <a:ext cx="0" cy="1091822"/>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493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1D5E-8F3E-0A81-A504-6A5764096FDC}"/>
              </a:ext>
            </a:extLst>
          </p:cNvPr>
          <p:cNvSpPr>
            <a:spLocks noGrp="1"/>
          </p:cNvSpPr>
          <p:nvPr>
            <p:ph type="title"/>
          </p:nvPr>
        </p:nvSpPr>
        <p:spPr/>
        <p:txBody>
          <a:bodyPr/>
          <a:lstStyle/>
          <a:p>
            <a:r>
              <a:rPr lang="en-US" dirty="0"/>
              <a:t>Assumptions</a:t>
            </a:r>
          </a:p>
        </p:txBody>
      </p:sp>
      <p:sp>
        <p:nvSpPr>
          <p:cNvPr id="4" name="Footer Placeholder 3">
            <a:extLst>
              <a:ext uri="{FF2B5EF4-FFF2-40B4-BE49-F238E27FC236}">
                <a16:creationId xmlns:a16="http://schemas.microsoft.com/office/drawing/2014/main" id="{D7056A0A-6271-ED58-3B7A-E855F6CB2B49}"/>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32D059FE-B7BD-46C8-0369-119576496201}"/>
              </a:ext>
            </a:extLst>
          </p:cNvPr>
          <p:cNvSpPr>
            <a:spLocks noGrp="1"/>
          </p:cNvSpPr>
          <p:nvPr>
            <p:ph type="sldNum" sz="quarter" idx="12"/>
          </p:nvPr>
        </p:nvSpPr>
        <p:spPr/>
        <p:txBody>
          <a:bodyPr/>
          <a:lstStyle/>
          <a:p>
            <a:fld id="{558478D3-4DD5-4D7B-8D8D-7EA87687E863}" type="slidenum">
              <a:rPr lang="en-US" smtClean="0"/>
              <a:pPr/>
              <a:t>49</a:t>
            </a:fld>
            <a:endParaRPr lang="en-US" dirty="0"/>
          </a:p>
        </p:txBody>
      </p:sp>
      <p:pic>
        <p:nvPicPr>
          <p:cNvPr id="7" name="Picture 6">
            <a:extLst>
              <a:ext uri="{FF2B5EF4-FFF2-40B4-BE49-F238E27FC236}">
                <a16:creationId xmlns:a16="http://schemas.microsoft.com/office/drawing/2014/main" id="{2244E810-9EC0-1477-A75B-3E7D61B809A4}"/>
              </a:ext>
            </a:extLst>
          </p:cNvPr>
          <p:cNvPicPr>
            <a:picLocks noChangeAspect="1"/>
          </p:cNvPicPr>
          <p:nvPr/>
        </p:nvPicPr>
        <p:blipFill rotWithShape="1">
          <a:blip r:embed="rId2"/>
          <a:srcRect l="3201" t="12064" r="3249" b="3760"/>
          <a:stretch/>
        </p:blipFill>
        <p:spPr>
          <a:xfrm>
            <a:off x="1119116" y="1058113"/>
            <a:ext cx="10378365" cy="5028789"/>
          </a:xfrm>
          <a:prstGeom prst="rect">
            <a:avLst/>
          </a:prstGeom>
        </p:spPr>
      </p:pic>
      <p:sp>
        <p:nvSpPr>
          <p:cNvPr id="10" name="Footer Placeholder 3">
            <a:extLst>
              <a:ext uri="{FF2B5EF4-FFF2-40B4-BE49-F238E27FC236}">
                <a16:creationId xmlns:a16="http://schemas.microsoft.com/office/drawing/2014/main" id="{1360AEFA-084E-2648-D934-0E5479EC2DE2}"/>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Inferential statistics</a:t>
            </a:r>
          </a:p>
        </p:txBody>
      </p:sp>
    </p:spTree>
    <p:extLst>
      <p:ext uri="{BB962C8B-B14F-4D97-AF65-F5344CB8AC3E}">
        <p14:creationId xmlns:p14="http://schemas.microsoft.com/office/powerpoint/2010/main" val="2164897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EADD-31AF-2F81-32AA-BAF6ABA5B602}"/>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9C5252CD-3C9D-4927-5703-C18045D1F657}"/>
              </a:ext>
            </a:extLst>
          </p:cNvPr>
          <p:cNvSpPr>
            <a:spLocks noGrp="1"/>
          </p:cNvSpPr>
          <p:nvPr>
            <p:ph idx="1"/>
          </p:nvPr>
        </p:nvSpPr>
        <p:spPr/>
        <p:txBody>
          <a:bodyPr/>
          <a:lstStyle/>
          <a:p>
            <a:pPr>
              <a:lnSpc>
                <a:spcPct val="150000"/>
              </a:lnSpc>
            </a:pPr>
            <a:r>
              <a:rPr lang="en-US" dirty="0"/>
              <a:t>Research: why, what, &amp; how?</a:t>
            </a:r>
          </a:p>
          <a:p>
            <a:pPr>
              <a:lnSpc>
                <a:spcPct val="150000"/>
              </a:lnSpc>
            </a:pPr>
            <a:r>
              <a:rPr lang="en-US" dirty="0"/>
              <a:t>What is data and how to collect?</a:t>
            </a:r>
          </a:p>
          <a:p>
            <a:pPr>
              <a:lnSpc>
                <a:spcPct val="150000"/>
              </a:lnSpc>
            </a:pPr>
            <a:r>
              <a:rPr lang="en-US" dirty="0"/>
              <a:t>Data plotting and cleaning</a:t>
            </a:r>
          </a:p>
          <a:p>
            <a:pPr>
              <a:lnSpc>
                <a:spcPct val="150000"/>
              </a:lnSpc>
            </a:pPr>
            <a:r>
              <a:rPr lang="en-US" dirty="0"/>
              <a:t>Descriptive statistics</a:t>
            </a:r>
          </a:p>
          <a:p>
            <a:pPr>
              <a:lnSpc>
                <a:spcPct val="150000"/>
              </a:lnSpc>
            </a:pPr>
            <a:r>
              <a:rPr lang="en-US" dirty="0"/>
              <a:t>Inferential statistics</a:t>
            </a:r>
          </a:p>
          <a:p>
            <a:pPr>
              <a:lnSpc>
                <a:spcPct val="150000"/>
              </a:lnSpc>
            </a:pPr>
            <a:r>
              <a:rPr lang="en-US" dirty="0"/>
              <a:t>Advanced topics in quantitative methods</a:t>
            </a:r>
          </a:p>
        </p:txBody>
      </p:sp>
      <p:sp>
        <p:nvSpPr>
          <p:cNvPr id="4" name="Footer Placeholder 3">
            <a:extLst>
              <a:ext uri="{FF2B5EF4-FFF2-40B4-BE49-F238E27FC236}">
                <a16:creationId xmlns:a16="http://schemas.microsoft.com/office/drawing/2014/main" id="{5803976D-3E67-BD2F-E945-8F3EFED5D39D}"/>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052D2109-041B-6AF7-2D2A-BE99F7DD0C8B}"/>
              </a:ext>
            </a:extLst>
          </p:cNvPr>
          <p:cNvSpPr>
            <a:spLocks noGrp="1"/>
          </p:cNvSpPr>
          <p:nvPr>
            <p:ph type="sldNum" sz="quarter" idx="12"/>
          </p:nvPr>
        </p:nvSpPr>
        <p:spPr/>
        <p:txBody>
          <a:bodyPr/>
          <a:lstStyle/>
          <a:p>
            <a:fld id="{558478D3-4DD5-4D7B-8D8D-7EA87687E863}" type="slidenum">
              <a:rPr lang="en-US" smtClean="0"/>
              <a:pPr/>
              <a:t>5</a:t>
            </a:fld>
            <a:endParaRPr lang="en-US" dirty="0"/>
          </a:p>
        </p:txBody>
      </p:sp>
    </p:spTree>
    <p:extLst>
      <p:ext uri="{BB962C8B-B14F-4D97-AF65-F5344CB8AC3E}">
        <p14:creationId xmlns:p14="http://schemas.microsoft.com/office/powerpoint/2010/main" val="1812090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dirty="0"/>
              <a:t>Assumptions</a:t>
            </a:r>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50</a:t>
            </a:fld>
            <a:endParaRPr lang="en-US" dirty="0"/>
          </a:p>
        </p:txBody>
      </p:sp>
      <p:pic>
        <p:nvPicPr>
          <p:cNvPr id="7" name="Picture 6">
            <a:extLst>
              <a:ext uri="{FF2B5EF4-FFF2-40B4-BE49-F238E27FC236}">
                <a16:creationId xmlns:a16="http://schemas.microsoft.com/office/drawing/2014/main" id="{059DC0AC-807F-EC19-4F27-C2894F787B44}"/>
              </a:ext>
            </a:extLst>
          </p:cNvPr>
          <p:cNvPicPr>
            <a:picLocks noChangeAspect="1"/>
          </p:cNvPicPr>
          <p:nvPr/>
        </p:nvPicPr>
        <p:blipFill rotWithShape="1">
          <a:blip r:embed="rId2"/>
          <a:srcRect t="13462"/>
          <a:stretch/>
        </p:blipFill>
        <p:spPr>
          <a:xfrm>
            <a:off x="172941" y="1315454"/>
            <a:ext cx="5990481" cy="4536000"/>
          </a:xfrm>
          <a:prstGeom prst="rect">
            <a:avLst/>
          </a:prstGeom>
        </p:spPr>
      </p:pic>
      <p:pic>
        <p:nvPicPr>
          <p:cNvPr id="9" name="Picture 8">
            <a:extLst>
              <a:ext uri="{FF2B5EF4-FFF2-40B4-BE49-F238E27FC236}">
                <a16:creationId xmlns:a16="http://schemas.microsoft.com/office/drawing/2014/main" id="{8549B0E0-A0DE-5336-F964-7A77C5C1C5F2}"/>
              </a:ext>
            </a:extLst>
          </p:cNvPr>
          <p:cNvPicPr>
            <a:picLocks noChangeAspect="1"/>
          </p:cNvPicPr>
          <p:nvPr/>
        </p:nvPicPr>
        <p:blipFill rotWithShape="1">
          <a:blip r:embed="rId3"/>
          <a:srcRect t="13492" b="-2"/>
          <a:stretch/>
        </p:blipFill>
        <p:spPr>
          <a:xfrm>
            <a:off x="6026624" y="1315454"/>
            <a:ext cx="5992435" cy="4536000"/>
          </a:xfrm>
          <a:prstGeom prst="rect">
            <a:avLst/>
          </a:prstGeom>
        </p:spPr>
      </p:pic>
      <p:sp>
        <p:nvSpPr>
          <p:cNvPr id="10" name="Footer Placeholder 3">
            <a:extLst>
              <a:ext uri="{FF2B5EF4-FFF2-40B4-BE49-F238E27FC236}">
                <a16:creationId xmlns:a16="http://schemas.microsoft.com/office/drawing/2014/main" id="{1C6F774C-C0E3-218E-C542-0067F8A958E2}"/>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Inferential statistics</a:t>
            </a:r>
          </a:p>
        </p:txBody>
      </p:sp>
    </p:spTree>
    <p:extLst>
      <p:ext uri="{BB962C8B-B14F-4D97-AF65-F5344CB8AC3E}">
        <p14:creationId xmlns:p14="http://schemas.microsoft.com/office/powerpoint/2010/main" val="4151133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dirty="0"/>
              <a:t>General Linear Regression</a:t>
            </a:r>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51</a:t>
            </a:fld>
            <a:endParaRPr lang="en-US" dirty="0"/>
          </a:p>
        </p:txBody>
      </p:sp>
      <p:sp>
        <p:nvSpPr>
          <p:cNvPr id="10" name="Footer Placeholder 3">
            <a:extLst>
              <a:ext uri="{FF2B5EF4-FFF2-40B4-BE49-F238E27FC236}">
                <a16:creationId xmlns:a16="http://schemas.microsoft.com/office/drawing/2014/main" id="{1C6F774C-C0E3-218E-C542-0067F8A958E2}"/>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Inferential statistics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9F656B-F29D-62E4-D98D-BED3C441730A}"/>
                  </a:ext>
                </a:extLst>
              </p:cNvPr>
              <p:cNvSpPr txBox="1"/>
              <p:nvPr/>
            </p:nvSpPr>
            <p:spPr>
              <a:xfrm>
                <a:off x="1191490" y="1647392"/>
                <a:ext cx="9809018" cy="1826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𝑌</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𝛼</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𝛽</m:t>
                          </m:r>
                        </m:e>
                        <m:sub>
                          <m:r>
                            <a:rPr lang="en-US" sz="3600" b="0" i="1" smtClean="0">
                              <a:latin typeface="Cambria Math" panose="02040503050406030204" pitchFamily="18" charset="0"/>
                            </a:rPr>
                            <m:t>1</m:t>
                          </m:r>
                        </m:sub>
                      </m:sSub>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𝑋</m:t>
                          </m:r>
                        </m:e>
                        <m:sub>
                          <m:r>
                            <a:rPr lang="en-US" sz="3600" b="0" i="1" smtClean="0">
                              <a:latin typeface="Cambria Math" panose="02040503050406030204" pitchFamily="18" charset="0"/>
                            </a:rPr>
                            <m:t>𝑖</m:t>
                          </m:r>
                          <m:r>
                            <a:rPr lang="en-US" sz="3600" b="0" i="1" smtClean="0">
                              <a:latin typeface="Cambria Math" panose="02040503050406030204" pitchFamily="18" charset="0"/>
                            </a:rPr>
                            <m:t>1</m:t>
                          </m:r>
                        </m:sub>
                      </m:sSub>
                      <m:r>
                        <a:rPr lang="en-US" sz="3600" i="1">
                          <a:latin typeface="Cambria Math" panose="02040503050406030204" pitchFamily="18" charset="0"/>
                        </a:rPr>
                        <m:t>+</m:t>
                      </m:r>
                      <m:sSub>
                        <m:sSubPr>
                          <m:ctrlPr>
                            <a:rPr lang="en-US" sz="3600" i="1" smtClean="0">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𝛽</m:t>
                          </m:r>
                        </m:e>
                        <m:sub>
                          <m:r>
                            <a:rPr lang="en-US" sz="3600" i="1">
                              <a:solidFill>
                                <a:srgbClr val="C00000"/>
                              </a:solidFill>
                              <a:latin typeface="Cambria Math" panose="02040503050406030204" pitchFamily="18" charset="0"/>
                            </a:rPr>
                            <m:t>1</m:t>
                          </m:r>
                        </m:sub>
                      </m:sSub>
                      <m:sSubSup>
                        <m:sSubSupPr>
                          <m:ctrlPr>
                            <a:rPr lang="en-US" sz="3600" b="0" i="1" smtClean="0">
                              <a:solidFill>
                                <a:srgbClr val="C00000"/>
                              </a:solidFill>
                              <a:latin typeface="Cambria Math" panose="02040503050406030204" pitchFamily="18" charset="0"/>
                            </a:rPr>
                          </m:ctrlPr>
                        </m:sSubSupPr>
                        <m:e>
                          <m:r>
                            <a:rPr lang="en-US" sz="3600" i="1">
                              <a:solidFill>
                                <a:srgbClr val="C00000"/>
                              </a:solidFill>
                              <a:latin typeface="Cambria Math" panose="02040503050406030204" pitchFamily="18" charset="0"/>
                            </a:rPr>
                            <m:t>𝑋</m:t>
                          </m:r>
                        </m:e>
                        <m:sub>
                          <m:r>
                            <a:rPr lang="en-US" sz="3600" i="1">
                              <a:solidFill>
                                <a:srgbClr val="C00000"/>
                              </a:solidFill>
                              <a:latin typeface="Cambria Math" panose="02040503050406030204" pitchFamily="18" charset="0"/>
                            </a:rPr>
                            <m:t>𝑖</m:t>
                          </m:r>
                          <m:r>
                            <a:rPr lang="en-US" sz="3600" i="1">
                              <a:solidFill>
                                <a:srgbClr val="C00000"/>
                              </a:solidFill>
                              <a:latin typeface="Cambria Math" panose="02040503050406030204" pitchFamily="18" charset="0"/>
                            </a:rPr>
                            <m:t>1</m:t>
                          </m:r>
                        </m:sub>
                        <m:sup>
                          <m:r>
                            <a:rPr lang="en-US" sz="3600" b="0" i="1" smtClean="0">
                              <a:solidFill>
                                <a:srgbClr val="C00000"/>
                              </a:solidFill>
                              <a:latin typeface="Cambria Math" panose="02040503050406030204" pitchFamily="18" charset="0"/>
                            </a:rPr>
                            <m:t>2</m:t>
                          </m:r>
                        </m:sup>
                      </m:sSubSup>
                      <m:r>
                        <a:rPr lang="en-US" sz="3600" b="0" i="1" smtClean="0">
                          <a:latin typeface="Cambria Math" panose="02040503050406030204" pitchFamily="18" charset="0"/>
                        </a:rPr>
                        <m:t>+</m:t>
                      </m:r>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𝛽</m:t>
                          </m:r>
                        </m:e>
                        <m:sub>
                          <m:r>
                            <a:rPr lang="en-US" sz="3600" b="0" i="1" smtClean="0">
                              <a:solidFill>
                                <a:srgbClr val="C00000"/>
                              </a:solidFill>
                              <a:latin typeface="Cambria Math" panose="02040503050406030204" pitchFamily="18" charset="0"/>
                            </a:rPr>
                            <m:t>2</m:t>
                          </m:r>
                        </m:sub>
                      </m:sSub>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𝑋</m:t>
                          </m:r>
                        </m:e>
                        <m:sub>
                          <m:r>
                            <a:rPr lang="en-US" sz="3600" b="0" i="1" smtClean="0">
                              <a:solidFill>
                                <a:srgbClr val="C00000"/>
                              </a:solidFill>
                              <a:latin typeface="Cambria Math" panose="02040503050406030204" pitchFamily="18" charset="0"/>
                            </a:rPr>
                            <m:t>𝑖</m:t>
                          </m:r>
                          <m:r>
                            <a:rPr lang="en-US" sz="3600" b="0" i="1" smtClean="0">
                              <a:solidFill>
                                <a:srgbClr val="C00000"/>
                              </a:solidFill>
                              <a:latin typeface="Cambria Math" panose="02040503050406030204" pitchFamily="18" charset="0"/>
                            </a:rPr>
                            <m:t>2</m:t>
                          </m:r>
                        </m:sub>
                      </m:sSub>
                      <m:r>
                        <a:rPr lang="en-US" sz="3600" b="0" i="1" smtClean="0">
                          <a:latin typeface="Cambria Math" panose="02040503050406030204" pitchFamily="18" charset="0"/>
                        </a:rPr>
                        <m:t>+…+</m:t>
                      </m:r>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𝛽</m:t>
                          </m:r>
                        </m:e>
                        <m:sub>
                          <m:r>
                            <a:rPr lang="en-US" sz="3600" b="0" i="1" smtClean="0">
                              <a:solidFill>
                                <a:srgbClr val="C00000"/>
                              </a:solidFill>
                              <a:latin typeface="Cambria Math" panose="02040503050406030204" pitchFamily="18" charset="0"/>
                            </a:rPr>
                            <m:t>𝑝</m:t>
                          </m:r>
                        </m:sub>
                      </m:sSub>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𝑋</m:t>
                          </m:r>
                        </m:e>
                        <m:sub>
                          <m:r>
                            <a:rPr lang="en-US" sz="3600" b="0" i="1" smtClean="0">
                              <a:solidFill>
                                <a:srgbClr val="C00000"/>
                              </a:solidFill>
                              <a:latin typeface="Cambria Math" panose="02040503050406030204" pitchFamily="18" charset="0"/>
                            </a:rPr>
                            <m:t>𝑖𝑝</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𝜖</m:t>
                          </m:r>
                        </m:e>
                        <m:sub>
                          <m:r>
                            <a:rPr lang="en-US" sz="3600" b="0" i="1" smtClean="0">
                              <a:latin typeface="Cambria Math" panose="02040503050406030204" pitchFamily="18" charset="0"/>
                            </a:rPr>
                            <m:t>𝑖</m:t>
                          </m:r>
                        </m:sub>
                      </m:sSub>
                    </m:oMath>
                  </m:oMathPara>
                </a14:m>
                <a:endParaRPr lang="en-US" sz="3600" dirty="0"/>
              </a:p>
              <a:p>
                <a:pPr marL="0" indent="0">
                  <a:buNone/>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𝜖</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𝑁</m:t>
                      </m:r>
                      <m:r>
                        <a:rPr lang="en-US" sz="3600" b="0" i="1" smtClean="0">
                          <a:latin typeface="Cambria Math" panose="02040503050406030204" pitchFamily="18" charset="0"/>
                        </a:rPr>
                        <m:t>(0,</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𝜎</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oMath>
                  </m:oMathPara>
                </a14:m>
                <a:endParaRPr lang="en-US" sz="3600" dirty="0"/>
              </a:p>
              <a:p>
                <a:endParaRPr lang="en-US" sz="3600" dirty="0"/>
              </a:p>
            </p:txBody>
          </p:sp>
        </mc:Choice>
        <mc:Fallback xmlns="">
          <p:sp>
            <p:nvSpPr>
              <p:cNvPr id="6" name="TextBox 5">
                <a:extLst>
                  <a:ext uri="{FF2B5EF4-FFF2-40B4-BE49-F238E27FC236}">
                    <a16:creationId xmlns:a16="http://schemas.microsoft.com/office/drawing/2014/main" id="{699F656B-F29D-62E4-D98D-BED3C441730A}"/>
                  </a:ext>
                </a:extLst>
              </p:cNvPr>
              <p:cNvSpPr txBox="1">
                <a:spLocks noRot="1" noChangeAspect="1" noMove="1" noResize="1" noEditPoints="1" noAdjustHandles="1" noChangeArrowheads="1" noChangeShapeType="1" noTextEdit="1"/>
              </p:cNvSpPr>
              <p:nvPr/>
            </p:nvSpPr>
            <p:spPr>
              <a:xfrm>
                <a:off x="1191490" y="1647392"/>
                <a:ext cx="9809018" cy="1826719"/>
              </a:xfrm>
              <a:prstGeom prst="rect">
                <a:avLst/>
              </a:prstGeom>
              <a:blipFill>
                <a:blip r:embed="rId2"/>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553E5E4-3682-A4FB-D2D2-3A507441F8A2}"/>
              </a:ext>
            </a:extLst>
          </p:cNvPr>
          <p:cNvSpPr txBox="1"/>
          <p:nvPr/>
        </p:nvSpPr>
        <p:spPr>
          <a:xfrm>
            <a:off x="504967" y="3059668"/>
            <a:ext cx="11259403" cy="2246769"/>
          </a:xfrm>
          <a:prstGeom prst="rect">
            <a:avLst/>
          </a:prstGeom>
          <a:noFill/>
        </p:spPr>
        <p:txBody>
          <a:bodyPr wrap="square" rtlCol="0">
            <a:spAutoFit/>
          </a:bodyPr>
          <a:lstStyle/>
          <a:p>
            <a:r>
              <a:rPr lang="en-US" sz="2800" dirty="0"/>
              <a:t>Example:</a:t>
            </a:r>
            <a:br>
              <a:rPr lang="en-US" sz="2800" dirty="0"/>
            </a:br>
            <a:br>
              <a:rPr lang="en-US" sz="2800" dirty="0"/>
            </a:br>
            <a:r>
              <a:rPr lang="en-US" sz="2800" dirty="0"/>
              <a:t>Gasoline consumption/Distance ~ Car Make + Car Age + Driver Age + Driver Gender + # of breaks per minute + ….</a:t>
            </a:r>
          </a:p>
          <a:p>
            <a:endParaRPr lang="en-US" sz="2800" dirty="0"/>
          </a:p>
        </p:txBody>
      </p:sp>
      <p:sp>
        <p:nvSpPr>
          <p:cNvPr id="14" name="TextBox 13">
            <a:extLst>
              <a:ext uri="{FF2B5EF4-FFF2-40B4-BE49-F238E27FC236}">
                <a16:creationId xmlns:a16="http://schemas.microsoft.com/office/drawing/2014/main" id="{45CA92C2-11A0-3B80-89DB-F31E81434E4B}"/>
              </a:ext>
            </a:extLst>
          </p:cNvPr>
          <p:cNvSpPr txBox="1"/>
          <p:nvPr/>
        </p:nvSpPr>
        <p:spPr>
          <a:xfrm>
            <a:off x="4169390" y="5210608"/>
            <a:ext cx="3930555" cy="523220"/>
          </a:xfrm>
          <a:prstGeom prst="rect">
            <a:avLst/>
          </a:prstGeom>
          <a:noFill/>
        </p:spPr>
        <p:txBody>
          <a:bodyPr wrap="square" rtlCol="0">
            <a:spAutoFit/>
          </a:bodyPr>
          <a:lstStyle/>
          <a:p>
            <a:pPr algn="ctr"/>
            <a:r>
              <a:rPr lang="en-US" sz="2800" dirty="0">
                <a:solidFill>
                  <a:srgbClr val="C00000"/>
                </a:solidFill>
              </a:rPr>
              <a:t>The more the better?</a:t>
            </a:r>
          </a:p>
        </p:txBody>
      </p:sp>
    </p:spTree>
    <p:extLst>
      <p:ext uri="{BB962C8B-B14F-4D97-AF65-F5344CB8AC3E}">
        <p14:creationId xmlns:p14="http://schemas.microsoft.com/office/powerpoint/2010/main" val="37694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dirty="0"/>
              <a:t>Multicollinearity</a:t>
            </a:r>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52</a:t>
            </a:fld>
            <a:endParaRPr lang="en-US" dirty="0"/>
          </a:p>
        </p:txBody>
      </p:sp>
      <p:sp>
        <p:nvSpPr>
          <p:cNvPr id="10" name="Footer Placeholder 3">
            <a:extLst>
              <a:ext uri="{FF2B5EF4-FFF2-40B4-BE49-F238E27FC236}">
                <a16:creationId xmlns:a16="http://schemas.microsoft.com/office/drawing/2014/main" id="{1C6F774C-C0E3-218E-C542-0067F8A958E2}"/>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Inferential statistics</a:t>
            </a:r>
          </a:p>
        </p:txBody>
      </p:sp>
      <p:pic>
        <p:nvPicPr>
          <p:cNvPr id="6" name="Picture 5">
            <a:extLst>
              <a:ext uri="{FF2B5EF4-FFF2-40B4-BE49-F238E27FC236}">
                <a16:creationId xmlns:a16="http://schemas.microsoft.com/office/drawing/2014/main" id="{F9B9E596-950C-CDD5-ADDC-D3F345A8C263}"/>
              </a:ext>
            </a:extLst>
          </p:cNvPr>
          <p:cNvPicPr>
            <a:picLocks noChangeAspect="1"/>
          </p:cNvPicPr>
          <p:nvPr/>
        </p:nvPicPr>
        <p:blipFill>
          <a:blip r:embed="rId2"/>
          <a:stretch>
            <a:fillRect/>
          </a:stretch>
        </p:blipFill>
        <p:spPr>
          <a:xfrm>
            <a:off x="4972836" y="1315454"/>
            <a:ext cx="5494496" cy="4732430"/>
          </a:xfrm>
          <a:prstGeom prst="rect">
            <a:avLst/>
          </a:prstGeom>
        </p:spPr>
      </p:pic>
      <p:sp>
        <p:nvSpPr>
          <p:cNvPr id="7" name="TextBox 6">
            <a:extLst>
              <a:ext uri="{FF2B5EF4-FFF2-40B4-BE49-F238E27FC236}">
                <a16:creationId xmlns:a16="http://schemas.microsoft.com/office/drawing/2014/main" id="{0DB939A3-2FA0-1B03-3777-7E16BC0E4761}"/>
              </a:ext>
            </a:extLst>
          </p:cNvPr>
          <p:cNvSpPr txBox="1"/>
          <p:nvPr/>
        </p:nvSpPr>
        <p:spPr>
          <a:xfrm>
            <a:off x="941696" y="3059668"/>
            <a:ext cx="3930555" cy="523220"/>
          </a:xfrm>
          <a:prstGeom prst="rect">
            <a:avLst/>
          </a:prstGeom>
          <a:noFill/>
        </p:spPr>
        <p:txBody>
          <a:bodyPr wrap="square" rtlCol="0">
            <a:spAutoFit/>
          </a:bodyPr>
          <a:lstStyle/>
          <a:p>
            <a:r>
              <a:rPr lang="en-US" sz="2800" dirty="0">
                <a:solidFill>
                  <a:srgbClr val="C00000"/>
                </a:solidFill>
              </a:rPr>
              <a:t>Variance Inflation Factor</a:t>
            </a:r>
          </a:p>
        </p:txBody>
      </p:sp>
    </p:spTree>
    <p:extLst>
      <p:ext uri="{BB962C8B-B14F-4D97-AF65-F5344CB8AC3E}">
        <p14:creationId xmlns:p14="http://schemas.microsoft.com/office/powerpoint/2010/main" val="39536109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dirty="0"/>
              <a:t>Overfitting vs underfitting</a:t>
            </a:r>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53</a:t>
            </a:fld>
            <a:endParaRPr lang="en-US" dirty="0"/>
          </a:p>
        </p:txBody>
      </p:sp>
      <p:sp>
        <p:nvSpPr>
          <p:cNvPr id="10" name="Footer Placeholder 3">
            <a:extLst>
              <a:ext uri="{FF2B5EF4-FFF2-40B4-BE49-F238E27FC236}">
                <a16:creationId xmlns:a16="http://schemas.microsoft.com/office/drawing/2014/main" id="{1C6F774C-C0E3-218E-C542-0067F8A958E2}"/>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Inferential statistics</a:t>
            </a:r>
          </a:p>
        </p:txBody>
      </p:sp>
      <p:pic>
        <p:nvPicPr>
          <p:cNvPr id="8" name="Picture 7" descr="Graphical user interface, chart&#10;&#10;Description automatically generated with medium confidence">
            <a:extLst>
              <a:ext uri="{FF2B5EF4-FFF2-40B4-BE49-F238E27FC236}">
                <a16:creationId xmlns:a16="http://schemas.microsoft.com/office/drawing/2014/main" id="{F0FDDAEC-CE56-5A03-C14E-B67ED59682B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1023" y="1488964"/>
            <a:ext cx="9412612" cy="3543288"/>
          </a:xfrm>
          <a:prstGeom prst="rect">
            <a:avLst/>
          </a:prstGeom>
        </p:spPr>
      </p:pic>
      <p:sp>
        <p:nvSpPr>
          <p:cNvPr id="9" name="TextBox 8">
            <a:extLst>
              <a:ext uri="{FF2B5EF4-FFF2-40B4-BE49-F238E27FC236}">
                <a16:creationId xmlns:a16="http://schemas.microsoft.com/office/drawing/2014/main" id="{28DB41DE-FD03-7B8B-2516-AB0330EB7ECA}"/>
              </a:ext>
            </a:extLst>
          </p:cNvPr>
          <p:cNvSpPr txBox="1"/>
          <p:nvPr/>
        </p:nvSpPr>
        <p:spPr>
          <a:xfrm>
            <a:off x="602219" y="5781056"/>
            <a:ext cx="5951736" cy="230832"/>
          </a:xfrm>
          <a:prstGeom prst="rect">
            <a:avLst/>
          </a:prstGeom>
          <a:noFill/>
        </p:spPr>
        <p:txBody>
          <a:bodyPr wrap="square" rtlCol="0">
            <a:spAutoFit/>
          </a:bodyPr>
          <a:lstStyle/>
          <a:p>
            <a:r>
              <a:rPr lang="en-US" sz="900">
                <a:hlinkClick r:id="rId3" tooltip="http://datascience.stackexchange.com/questions/361/when-is-a-model-underfitted"/>
              </a:rPr>
              <a:t>This Photo</a:t>
            </a:r>
            <a:r>
              <a:rPr lang="en-US" sz="900"/>
              <a:t> by Unknown Author is licensed under </a:t>
            </a:r>
            <a:r>
              <a:rPr lang="en-US" sz="900">
                <a:hlinkClick r:id="rId4" tooltip="https://creativecommons.org/licenses/by-sa/3.0/"/>
              </a:rPr>
              <a:t>CC BY-SA</a:t>
            </a:r>
            <a:endParaRPr lang="en-US" sz="900"/>
          </a:p>
        </p:txBody>
      </p:sp>
      <p:sp>
        <p:nvSpPr>
          <p:cNvPr id="3" name="TextBox 2">
            <a:extLst>
              <a:ext uri="{FF2B5EF4-FFF2-40B4-BE49-F238E27FC236}">
                <a16:creationId xmlns:a16="http://schemas.microsoft.com/office/drawing/2014/main" id="{7245BA10-1620-FD07-7D45-5F70B44A72BE}"/>
              </a:ext>
            </a:extLst>
          </p:cNvPr>
          <p:cNvSpPr txBox="1"/>
          <p:nvPr/>
        </p:nvSpPr>
        <p:spPr>
          <a:xfrm>
            <a:off x="8843750" y="4124312"/>
            <a:ext cx="3087228"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C00000"/>
                </a:solidFill>
              </a:rPr>
              <a:t>Adjusted R</a:t>
            </a:r>
            <a:r>
              <a:rPr lang="en-US" sz="2800" baseline="30000" dirty="0">
                <a:solidFill>
                  <a:srgbClr val="C00000"/>
                </a:solidFill>
              </a:rPr>
              <a:t>2</a:t>
            </a:r>
          </a:p>
          <a:p>
            <a:pPr marL="457200" indent="-457200">
              <a:buFont typeface="Arial" panose="020B0604020202020204" pitchFamily="34" charset="0"/>
              <a:buChar char="•"/>
            </a:pPr>
            <a:r>
              <a:rPr lang="en-US" sz="2800" dirty="0">
                <a:solidFill>
                  <a:srgbClr val="C00000"/>
                </a:solidFill>
              </a:rPr>
              <a:t>AIC</a:t>
            </a:r>
          </a:p>
          <a:p>
            <a:pPr marL="457200" indent="-457200">
              <a:buFont typeface="Arial" panose="020B0604020202020204" pitchFamily="34" charset="0"/>
              <a:buChar char="•"/>
            </a:pPr>
            <a:r>
              <a:rPr lang="en-US" sz="2800" dirty="0">
                <a:solidFill>
                  <a:srgbClr val="C00000"/>
                </a:solidFill>
              </a:rPr>
              <a:t>BIC</a:t>
            </a:r>
          </a:p>
          <a:p>
            <a:pPr marL="457200" indent="-457200">
              <a:buFont typeface="Arial" panose="020B0604020202020204" pitchFamily="34" charset="0"/>
              <a:buChar char="•"/>
            </a:pPr>
            <a:r>
              <a:rPr lang="en-US" sz="2800" dirty="0">
                <a:solidFill>
                  <a:srgbClr val="C00000"/>
                </a:solidFill>
              </a:rPr>
              <a:t>Predictive power</a:t>
            </a:r>
          </a:p>
        </p:txBody>
      </p:sp>
    </p:spTree>
    <p:extLst>
      <p:ext uri="{BB962C8B-B14F-4D97-AF65-F5344CB8AC3E}">
        <p14:creationId xmlns:p14="http://schemas.microsoft.com/office/powerpoint/2010/main" val="7459692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dirty="0"/>
              <a:t>Categorical predictors</a:t>
            </a:r>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54</a:t>
            </a:fld>
            <a:endParaRPr lang="en-US" dirty="0"/>
          </a:p>
        </p:txBody>
      </p:sp>
      <p:sp>
        <p:nvSpPr>
          <p:cNvPr id="10" name="Footer Placeholder 3">
            <a:extLst>
              <a:ext uri="{FF2B5EF4-FFF2-40B4-BE49-F238E27FC236}">
                <a16:creationId xmlns:a16="http://schemas.microsoft.com/office/drawing/2014/main" id="{1C6F774C-C0E3-218E-C542-0067F8A958E2}"/>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Inferential statistics</a:t>
            </a:r>
          </a:p>
        </p:txBody>
      </p:sp>
      <p:sp>
        <p:nvSpPr>
          <p:cNvPr id="3" name="TextBox 2">
            <a:extLst>
              <a:ext uri="{FF2B5EF4-FFF2-40B4-BE49-F238E27FC236}">
                <a16:creationId xmlns:a16="http://schemas.microsoft.com/office/drawing/2014/main" id="{E0EC4781-B685-774D-E323-BEBA7D77C071}"/>
              </a:ext>
            </a:extLst>
          </p:cNvPr>
          <p:cNvSpPr txBox="1"/>
          <p:nvPr/>
        </p:nvSpPr>
        <p:spPr>
          <a:xfrm>
            <a:off x="466297" y="1441557"/>
            <a:ext cx="11259403" cy="954107"/>
          </a:xfrm>
          <a:prstGeom prst="rect">
            <a:avLst/>
          </a:prstGeom>
          <a:noFill/>
        </p:spPr>
        <p:txBody>
          <a:bodyPr wrap="square" rtlCol="0">
            <a:spAutoFit/>
          </a:bodyPr>
          <a:lstStyle/>
          <a:p>
            <a:r>
              <a:rPr lang="en-US" sz="2800" dirty="0"/>
              <a:t>Gasoline consumption/Distance ~ Car Make + Car Age + Driver Age + </a:t>
            </a:r>
            <a:r>
              <a:rPr lang="en-US" sz="2800" dirty="0">
                <a:solidFill>
                  <a:srgbClr val="C00000"/>
                </a:solidFill>
              </a:rPr>
              <a:t>Driver Gender</a:t>
            </a:r>
            <a:r>
              <a:rPr lang="en-US" sz="2800" dirty="0"/>
              <a:t> + # of breaks per minute +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6E7DA8B-F1A9-7F90-DC41-A18D4001E1E7}"/>
                  </a:ext>
                </a:extLst>
              </p:cNvPr>
              <p:cNvSpPr txBox="1"/>
              <p:nvPr/>
            </p:nvSpPr>
            <p:spPr>
              <a:xfrm>
                <a:off x="643719" y="2561269"/>
                <a:ext cx="11259403" cy="1915268"/>
              </a:xfrm>
              <a:prstGeom prst="rect">
                <a:avLst/>
              </a:prstGeom>
              <a:noFill/>
            </p:spPr>
            <p:txBody>
              <a:bodyPr wrap="square" rtlCol="0">
                <a:spAutoFit/>
              </a:bodyPr>
              <a:lstStyle/>
              <a:p>
                <a:r>
                  <a:rPr lang="en-US" sz="2800" dirty="0"/>
                  <a:t>Dummy variables</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𝐹𝑒𝑚𝑎𝑙𝑒</m:t>
                              </m:r>
                            </m:e>
                            <m:e>
                              <m:r>
                                <a:rPr lang="en-US" sz="2800" b="0" i="1" smtClean="0">
                                  <a:latin typeface="Cambria Math" panose="02040503050406030204" pitchFamily="18" charset="0"/>
                                </a:rPr>
                                <m:t>0 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𝑚𝑎𝑙𝑒</m:t>
                              </m:r>
                            </m:e>
                          </m:eqArr>
                        </m:e>
                      </m:d>
                    </m:oMath>
                  </m:oMathPara>
                </a14:m>
                <a:endParaRPr lang="en-US" sz="2800" dirty="0"/>
              </a:p>
              <a:p>
                <a:endParaRPr lang="en-US" sz="2800" dirty="0"/>
              </a:p>
            </p:txBody>
          </p:sp>
        </mc:Choice>
        <mc:Fallback xmlns="">
          <p:sp>
            <p:nvSpPr>
              <p:cNvPr id="7" name="TextBox 6">
                <a:extLst>
                  <a:ext uri="{FF2B5EF4-FFF2-40B4-BE49-F238E27FC236}">
                    <a16:creationId xmlns:a16="http://schemas.microsoft.com/office/drawing/2014/main" id="{C6E7DA8B-F1A9-7F90-DC41-A18D4001E1E7}"/>
                  </a:ext>
                </a:extLst>
              </p:cNvPr>
              <p:cNvSpPr txBox="1">
                <a:spLocks noRot="1" noChangeAspect="1" noMove="1" noResize="1" noEditPoints="1" noAdjustHandles="1" noChangeArrowheads="1" noChangeShapeType="1" noTextEdit="1"/>
              </p:cNvSpPr>
              <p:nvPr/>
            </p:nvSpPr>
            <p:spPr>
              <a:xfrm>
                <a:off x="643719" y="2561269"/>
                <a:ext cx="11259403" cy="1915268"/>
              </a:xfrm>
              <a:prstGeom prst="rect">
                <a:avLst/>
              </a:prstGeom>
              <a:blipFill>
                <a:blip r:embed="rId2"/>
                <a:stretch>
                  <a:fillRect l="-1137" t="-28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666EE0-4149-E6F8-89E4-D3DCEF98A2B3}"/>
                  </a:ext>
                </a:extLst>
              </p:cNvPr>
              <p:cNvSpPr txBox="1"/>
              <p:nvPr/>
            </p:nvSpPr>
            <p:spPr>
              <a:xfrm>
                <a:off x="5868538" y="4886900"/>
                <a:ext cx="5117912" cy="523220"/>
              </a:xfrm>
              <a:prstGeom prst="rect">
                <a:avLst/>
              </a:prstGeom>
              <a:noFill/>
            </p:spPr>
            <p:txBody>
              <a:bodyPr wrap="square">
                <a:spAutoFit/>
              </a:bodyPr>
              <a:lstStyle/>
              <a:p>
                <a:r>
                  <a:rPr lang="en-US" sz="2800" b="0" dirty="0"/>
                  <a:t>Female: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dirty="0"/>
              </a:p>
            </p:txBody>
          </p:sp>
        </mc:Choice>
        <mc:Fallback xmlns="">
          <p:sp>
            <p:nvSpPr>
              <p:cNvPr id="9" name="TextBox 8">
                <a:extLst>
                  <a:ext uri="{FF2B5EF4-FFF2-40B4-BE49-F238E27FC236}">
                    <a16:creationId xmlns:a16="http://schemas.microsoft.com/office/drawing/2014/main" id="{1D666EE0-4149-E6F8-89E4-D3DCEF98A2B3}"/>
                  </a:ext>
                </a:extLst>
              </p:cNvPr>
              <p:cNvSpPr txBox="1">
                <a:spLocks noRot="1" noChangeAspect="1" noMove="1" noResize="1" noEditPoints="1" noAdjustHandles="1" noChangeArrowheads="1" noChangeShapeType="1" noTextEdit="1"/>
              </p:cNvSpPr>
              <p:nvPr/>
            </p:nvSpPr>
            <p:spPr>
              <a:xfrm>
                <a:off x="5868538" y="4886900"/>
                <a:ext cx="5117912" cy="523220"/>
              </a:xfrm>
              <a:prstGeom prst="rect">
                <a:avLst/>
              </a:prstGeom>
              <a:blipFill>
                <a:blip r:embed="rId3"/>
                <a:stretch>
                  <a:fillRect l="-2503" t="-11765" b="-34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25F001-3591-F853-00F4-98E75E642A36}"/>
                  </a:ext>
                </a:extLst>
              </p:cNvPr>
              <p:cNvSpPr txBox="1"/>
              <p:nvPr/>
            </p:nvSpPr>
            <p:spPr>
              <a:xfrm>
                <a:off x="1730894" y="4893223"/>
                <a:ext cx="3785077" cy="523220"/>
              </a:xfrm>
              <a:prstGeom prst="rect">
                <a:avLst/>
              </a:prstGeom>
              <a:noFill/>
            </p:spPr>
            <p:txBody>
              <a:bodyPr wrap="square">
                <a:spAutoFit/>
              </a:bodyPr>
              <a:lstStyle/>
              <a:p>
                <a:r>
                  <a:rPr lang="en-US" sz="2800" b="0" dirty="0"/>
                  <a:t>Male: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dirty="0"/>
              </a:p>
            </p:txBody>
          </p:sp>
        </mc:Choice>
        <mc:Fallback xmlns="">
          <p:sp>
            <p:nvSpPr>
              <p:cNvPr id="11" name="TextBox 10">
                <a:extLst>
                  <a:ext uri="{FF2B5EF4-FFF2-40B4-BE49-F238E27FC236}">
                    <a16:creationId xmlns:a16="http://schemas.microsoft.com/office/drawing/2014/main" id="{D025F001-3591-F853-00F4-98E75E642A36}"/>
                  </a:ext>
                </a:extLst>
              </p:cNvPr>
              <p:cNvSpPr txBox="1">
                <a:spLocks noRot="1" noChangeAspect="1" noMove="1" noResize="1" noEditPoints="1" noAdjustHandles="1" noChangeArrowheads="1" noChangeShapeType="1" noTextEdit="1"/>
              </p:cNvSpPr>
              <p:nvPr/>
            </p:nvSpPr>
            <p:spPr>
              <a:xfrm>
                <a:off x="1730894" y="4893223"/>
                <a:ext cx="3785077" cy="523220"/>
              </a:xfrm>
              <a:prstGeom prst="rect">
                <a:avLst/>
              </a:prstGeom>
              <a:blipFill>
                <a:blip r:embed="rId4"/>
                <a:stretch>
                  <a:fillRect l="-3382" t="-11628" b="-32558"/>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90A5ACCC-6CD7-F114-66ED-F62CB5322F16}"/>
                  </a:ext>
                </a:extLst>
              </p14:cNvPr>
              <p14:cNvContentPartPr/>
              <p14:nvPr/>
            </p14:nvContentPartPr>
            <p14:xfrm>
              <a:off x="2123280" y="3351600"/>
              <a:ext cx="1650240" cy="979200"/>
            </p14:xfrm>
          </p:contentPart>
        </mc:Choice>
        <mc:Fallback>
          <p:pic>
            <p:nvPicPr>
              <p:cNvPr id="6" name="Ink 5">
                <a:extLst>
                  <a:ext uri="{FF2B5EF4-FFF2-40B4-BE49-F238E27FC236}">
                    <a16:creationId xmlns:a16="http://schemas.microsoft.com/office/drawing/2014/main" id="{90A5ACCC-6CD7-F114-66ED-F62CB5322F16}"/>
                  </a:ext>
                </a:extLst>
              </p:cNvPr>
              <p:cNvPicPr/>
              <p:nvPr/>
            </p:nvPicPr>
            <p:blipFill>
              <a:blip r:embed="rId6"/>
              <a:stretch>
                <a:fillRect/>
              </a:stretch>
            </p:blipFill>
            <p:spPr>
              <a:xfrm>
                <a:off x="2113920" y="3342240"/>
                <a:ext cx="1668960" cy="997920"/>
              </a:xfrm>
              <a:prstGeom prst="rect">
                <a:avLst/>
              </a:prstGeom>
            </p:spPr>
          </p:pic>
        </mc:Fallback>
      </mc:AlternateContent>
    </p:spTree>
    <p:extLst>
      <p:ext uri="{BB962C8B-B14F-4D97-AF65-F5344CB8AC3E}">
        <p14:creationId xmlns:p14="http://schemas.microsoft.com/office/powerpoint/2010/main" val="4144389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dirty="0"/>
              <a:t>Categorical predictors</a:t>
            </a:r>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55</a:t>
            </a:fld>
            <a:endParaRPr lang="en-US" dirty="0"/>
          </a:p>
        </p:txBody>
      </p:sp>
      <p:sp>
        <p:nvSpPr>
          <p:cNvPr id="10" name="Footer Placeholder 3">
            <a:extLst>
              <a:ext uri="{FF2B5EF4-FFF2-40B4-BE49-F238E27FC236}">
                <a16:creationId xmlns:a16="http://schemas.microsoft.com/office/drawing/2014/main" id="{1C6F774C-C0E3-218E-C542-0067F8A958E2}"/>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Inferential statistics</a:t>
            </a:r>
          </a:p>
        </p:txBody>
      </p:sp>
      <p:sp>
        <p:nvSpPr>
          <p:cNvPr id="3" name="TextBox 2">
            <a:extLst>
              <a:ext uri="{FF2B5EF4-FFF2-40B4-BE49-F238E27FC236}">
                <a16:creationId xmlns:a16="http://schemas.microsoft.com/office/drawing/2014/main" id="{E0EC4781-B685-774D-E323-BEBA7D77C071}"/>
              </a:ext>
            </a:extLst>
          </p:cNvPr>
          <p:cNvSpPr txBox="1"/>
          <p:nvPr/>
        </p:nvSpPr>
        <p:spPr>
          <a:xfrm>
            <a:off x="466297" y="1441557"/>
            <a:ext cx="11259403" cy="954107"/>
          </a:xfrm>
          <a:prstGeom prst="rect">
            <a:avLst/>
          </a:prstGeom>
          <a:noFill/>
        </p:spPr>
        <p:txBody>
          <a:bodyPr wrap="square" rtlCol="0">
            <a:spAutoFit/>
          </a:bodyPr>
          <a:lstStyle/>
          <a:p>
            <a:r>
              <a:rPr lang="en-US" sz="2800" dirty="0"/>
              <a:t>Gasoline consumption/Distance ~ </a:t>
            </a:r>
            <a:r>
              <a:rPr lang="en-US" sz="2800" dirty="0">
                <a:solidFill>
                  <a:srgbClr val="C00000"/>
                </a:solidFill>
              </a:rPr>
              <a:t>Car Make </a:t>
            </a:r>
            <a:r>
              <a:rPr lang="en-US" sz="2800" dirty="0"/>
              <a:t>+ Car Age + Driver Age + Driver Gender + # of breaks per minute + ….</a:t>
            </a:r>
          </a:p>
        </p:txBody>
      </p:sp>
      <p:sp>
        <p:nvSpPr>
          <p:cNvPr id="7" name="TextBox 6">
            <a:extLst>
              <a:ext uri="{FF2B5EF4-FFF2-40B4-BE49-F238E27FC236}">
                <a16:creationId xmlns:a16="http://schemas.microsoft.com/office/drawing/2014/main" id="{C6E7DA8B-F1A9-7F90-DC41-A18D4001E1E7}"/>
              </a:ext>
            </a:extLst>
          </p:cNvPr>
          <p:cNvSpPr txBox="1"/>
          <p:nvPr/>
        </p:nvSpPr>
        <p:spPr>
          <a:xfrm>
            <a:off x="643719" y="2561269"/>
            <a:ext cx="11259403" cy="1384995"/>
          </a:xfrm>
          <a:prstGeom prst="rect">
            <a:avLst/>
          </a:prstGeom>
          <a:noFill/>
        </p:spPr>
        <p:txBody>
          <a:bodyPr wrap="square" rtlCol="0">
            <a:spAutoFit/>
          </a:bodyPr>
          <a:lstStyle/>
          <a:p>
            <a:r>
              <a:rPr lang="en-US" sz="2800" dirty="0"/>
              <a:t>Dummy variables (Toyota, </a:t>
            </a:r>
            <a:r>
              <a:rPr lang="en-US" sz="2800" dirty="0" err="1"/>
              <a:t>VinFast</a:t>
            </a:r>
            <a:r>
              <a:rPr lang="en-US" sz="2800" dirty="0"/>
              <a:t>, Mercedes)</a:t>
            </a:r>
          </a:p>
          <a:p>
            <a:endParaRPr lang="en-US" sz="2800" dirty="0"/>
          </a:p>
          <a:p>
            <a:endParaRPr lang="en-US"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666EE0-4149-E6F8-89E4-D3DCEF98A2B3}"/>
                  </a:ext>
                </a:extLst>
              </p:cNvPr>
              <p:cNvSpPr txBox="1"/>
              <p:nvPr/>
            </p:nvSpPr>
            <p:spPr>
              <a:xfrm>
                <a:off x="2391768" y="4370002"/>
                <a:ext cx="697400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2</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m:oMathPara>
                </a14:m>
                <a:endParaRPr lang="en-US" sz="2800" dirty="0"/>
              </a:p>
            </p:txBody>
          </p:sp>
        </mc:Choice>
        <mc:Fallback xmlns="">
          <p:sp>
            <p:nvSpPr>
              <p:cNvPr id="9" name="TextBox 8">
                <a:extLst>
                  <a:ext uri="{FF2B5EF4-FFF2-40B4-BE49-F238E27FC236}">
                    <a16:creationId xmlns:a16="http://schemas.microsoft.com/office/drawing/2014/main" id="{1D666EE0-4149-E6F8-89E4-D3DCEF98A2B3}"/>
                  </a:ext>
                </a:extLst>
              </p:cNvPr>
              <p:cNvSpPr txBox="1">
                <a:spLocks noRot="1" noChangeAspect="1" noMove="1" noResize="1" noEditPoints="1" noAdjustHandles="1" noChangeArrowheads="1" noChangeShapeType="1" noTextEdit="1"/>
              </p:cNvSpPr>
              <p:nvPr/>
            </p:nvSpPr>
            <p:spPr>
              <a:xfrm>
                <a:off x="2391768" y="4370002"/>
                <a:ext cx="6974007"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25F001-3591-F853-00F4-98E75E642A36}"/>
                  </a:ext>
                </a:extLst>
              </p:cNvPr>
              <p:cNvSpPr txBox="1"/>
              <p:nvPr/>
            </p:nvSpPr>
            <p:spPr>
              <a:xfrm>
                <a:off x="239919" y="5343976"/>
                <a:ext cx="3144723" cy="523220"/>
              </a:xfrm>
              <a:prstGeom prst="rect">
                <a:avLst/>
              </a:prstGeom>
              <a:noFill/>
            </p:spPr>
            <p:txBody>
              <a:bodyPr wrap="square">
                <a:spAutoFit/>
              </a:bodyPr>
              <a:lstStyle/>
              <a:p>
                <a:r>
                  <a:rPr lang="en-US" sz="2800" b="0" dirty="0"/>
                  <a:t>Toyota: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dirty="0"/>
              </a:p>
            </p:txBody>
          </p:sp>
        </mc:Choice>
        <mc:Fallback xmlns="">
          <p:sp>
            <p:nvSpPr>
              <p:cNvPr id="11" name="TextBox 10">
                <a:extLst>
                  <a:ext uri="{FF2B5EF4-FFF2-40B4-BE49-F238E27FC236}">
                    <a16:creationId xmlns:a16="http://schemas.microsoft.com/office/drawing/2014/main" id="{D025F001-3591-F853-00F4-98E75E642A36}"/>
                  </a:ext>
                </a:extLst>
              </p:cNvPr>
              <p:cNvSpPr txBox="1">
                <a:spLocks noRot="1" noChangeAspect="1" noMove="1" noResize="1" noEditPoints="1" noAdjustHandles="1" noChangeArrowheads="1" noChangeShapeType="1" noTextEdit="1"/>
              </p:cNvSpPr>
              <p:nvPr/>
            </p:nvSpPr>
            <p:spPr>
              <a:xfrm>
                <a:off x="239919" y="5343976"/>
                <a:ext cx="3144723" cy="523220"/>
              </a:xfrm>
              <a:prstGeom prst="rect">
                <a:avLst/>
              </a:prstGeom>
              <a:blipFill>
                <a:blip r:embed="rId3"/>
                <a:stretch>
                  <a:fillRect l="-3876" t="-11765" b="-34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DA8F885-DC51-B3E2-5F92-292B93C14D56}"/>
                  </a:ext>
                </a:extLst>
              </p:cNvPr>
              <p:cNvSpPr txBox="1"/>
              <p:nvPr/>
            </p:nvSpPr>
            <p:spPr>
              <a:xfrm>
                <a:off x="-214952" y="3253766"/>
                <a:ext cx="6093724" cy="1053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𝑉𝑖𝑛𝐹𝑎𝑠𝑡</m:t>
                              </m:r>
                            </m:e>
                            <m:e>
                              <m:r>
                                <a:rPr lang="en-US" sz="2800" b="0" i="1" smtClean="0">
                                  <a:latin typeface="Cambria Math" panose="02040503050406030204" pitchFamily="18" charset="0"/>
                                </a:rPr>
                                <m:t>0 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𝑜𝑡h𝑒𝑟</m:t>
                              </m:r>
                            </m:e>
                          </m:eqArr>
                        </m:e>
                      </m:d>
                    </m:oMath>
                  </m:oMathPara>
                </a14:m>
                <a:endParaRPr lang="en-US" sz="2800" dirty="0"/>
              </a:p>
            </p:txBody>
          </p:sp>
        </mc:Choice>
        <mc:Fallback xmlns="">
          <p:sp>
            <p:nvSpPr>
              <p:cNvPr id="13" name="TextBox 12">
                <a:extLst>
                  <a:ext uri="{FF2B5EF4-FFF2-40B4-BE49-F238E27FC236}">
                    <a16:creationId xmlns:a16="http://schemas.microsoft.com/office/drawing/2014/main" id="{1DA8F885-DC51-B3E2-5F92-292B93C14D56}"/>
                  </a:ext>
                </a:extLst>
              </p:cNvPr>
              <p:cNvSpPr txBox="1">
                <a:spLocks noRot="1" noChangeAspect="1" noMove="1" noResize="1" noEditPoints="1" noAdjustHandles="1" noChangeArrowheads="1" noChangeShapeType="1" noTextEdit="1"/>
              </p:cNvSpPr>
              <p:nvPr/>
            </p:nvSpPr>
            <p:spPr>
              <a:xfrm>
                <a:off x="-214952" y="3253766"/>
                <a:ext cx="6093724" cy="10534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55A50B-A8EC-BC0F-59D4-BF6364884446}"/>
                  </a:ext>
                </a:extLst>
              </p:cNvPr>
              <p:cNvSpPr txBox="1"/>
              <p:nvPr/>
            </p:nvSpPr>
            <p:spPr>
              <a:xfrm>
                <a:off x="4892725" y="3155110"/>
                <a:ext cx="6093724" cy="1053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𝑀𝑒𝑟𝑐𝑒𝑑𝑒𝑠</m:t>
                              </m:r>
                            </m:e>
                            <m:e>
                              <m:r>
                                <a:rPr lang="en-US" sz="2800" b="0" i="1" smtClean="0">
                                  <a:latin typeface="Cambria Math" panose="02040503050406030204" pitchFamily="18" charset="0"/>
                                </a:rPr>
                                <m:t>0 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𝑜𝑡h𝑒𝑟</m:t>
                              </m:r>
                            </m:e>
                          </m:eqArr>
                        </m:e>
                      </m:d>
                    </m:oMath>
                  </m:oMathPara>
                </a14:m>
                <a:endParaRPr lang="en-US" sz="2800" dirty="0"/>
              </a:p>
            </p:txBody>
          </p:sp>
        </mc:Choice>
        <mc:Fallback xmlns="">
          <p:sp>
            <p:nvSpPr>
              <p:cNvPr id="14" name="TextBox 13">
                <a:extLst>
                  <a:ext uri="{FF2B5EF4-FFF2-40B4-BE49-F238E27FC236}">
                    <a16:creationId xmlns:a16="http://schemas.microsoft.com/office/drawing/2014/main" id="{DC55A50B-A8EC-BC0F-59D4-BF6364884446}"/>
                  </a:ext>
                </a:extLst>
              </p:cNvPr>
              <p:cNvSpPr txBox="1">
                <a:spLocks noRot="1" noChangeAspect="1" noMove="1" noResize="1" noEditPoints="1" noAdjustHandles="1" noChangeArrowheads="1" noChangeShapeType="1" noTextEdit="1"/>
              </p:cNvSpPr>
              <p:nvPr/>
            </p:nvSpPr>
            <p:spPr>
              <a:xfrm>
                <a:off x="4892725" y="3155110"/>
                <a:ext cx="6093724" cy="105349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B91A0DA-E2CF-06CA-08DC-A01BE67BED56}"/>
                  </a:ext>
                </a:extLst>
              </p:cNvPr>
              <p:cNvSpPr txBox="1"/>
              <p:nvPr/>
            </p:nvSpPr>
            <p:spPr>
              <a:xfrm>
                <a:off x="3434090" y="5343976"/>
                <a:ext cx="3920371" cy="523220"/>
              </a:xfrm>
              <a:prstGeom prst="rect">
                <a:avLst/>
              </a:prstGeom>
              <a:noFill/>
            </p:spPr>
            <p:txBody>
              <a:bodyPr wrap="square">
                <a:spAutoFit/>
              </a:bodyPr>
              <a:lstStyle/>
              <a:p>
                <a:r>
                  <a:rPr lang="en-US" sz="2800" b="0" dirty="0"/>
                  <a:t>VinFast: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dirty="0"/>
              </a:p>
            </p:txBody>
          </p:sp>
        </mc:Choice>
        <mc:Fallback xmlns="">
          <p:sp>
            <p:nvSpPr>
              <p:cNvPr id="15" name="TextBox 14">
                <a:extLst>
                  <a:ext uri="{FF2B5EF4-FFF2-40B4-BE49-F238E27FC236}">
                    <a16:creationId xmlns:a16="http://schemas.microsoft.com/office/drawing/2014/main" id="{DB91A0DA-E2CF-06CA-08DC-A01BE67BED56}"/>
                  </a:ext>
                </a:extLst>
              </p:cNvPr>
              <p:cNvSpPr txBox="1">
                <a:spLocks noRot="1" noChangeAspect="1" noMove="1" noResize="1" noEditPoints="1" noAdjustHandles="1" noChangeArrowheads="1" noChangeShapeType="1" noTextEdit="1"/>
              </p:cNvSpPr>
              <p:nvPr/>
            </p:nvSpPr>
            <p:spPr>
              <a:xfrm>
                <a:off x="3434090" y="5343976"/>
                <a:ext cx="3920371" cy="523220"/>
              </a:xfrm>
              <a:prstGeom prst="rect">
                <a:avLst/>
              </a:prstGeom>
              <a:blipFill>
                <a:blip r:embed="rId6"/>
                <a:stretch>
                  <a:fillRect l="-3110" t="-11765" b="-341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0B0ED58-D87E-274E-4439-4928B0D159B6}"/>
                  </a:ext>
                </a:extLst>
              </p:cNvPr>
              <p:cNvSpPr txBox="1"/>
              <p:nvPr/>
            </p:nvSpPr>
            <p:spPr>
              <a:xfrm>
                <a:off x="7403909" y="5343976"/>
                <a:ext cx="4499213" cy="523220"/>
              </a:xfrm>
              <a:prstGeom prst="rect">
                <a:avLst/>
              </a:prstGeom>
              <a:noFill/>
            </p:spPr>
            <p:txBody>
              <a:bodyPr wrap="square">
                <a:spAutoFit/>
              </a:bodyPr>
              <a:lstStyle/>
              <a:p>
                <a:r>
                  <a:rPr lang="en-US" sz="2800" b="0" dirty="0"/>
                  <a:t>Mercedes: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dirty="0"/>
              </a:p>
            </p:txBody>
          </p:sp>
        </mc:Choice>
        <mc:Fallback xmlns="">
          <p:sp>
            <p:nvSpPr>
              <p:cNvPr id="16" name="TextBox 15">
                <a:extLst>
                  <a:ext uri="{FF2B5EF4-FFF2-40B4-BE49-F238E27FC236}">
                    <a16:creationId xmlns:a16="http://schemas.microsoft.com/office/drawing/2014/main" id="{D0B0ED58-D87E-274E-4439-4928B0D159B6}"/>
                  </a:ext>
                </a:extLst>
              </p:cNvPr>
              <p:cNvSpPr txBox="1">
                <a:spLocks noRot="1" noChangeAspect="1" noMove="1" noResize="1" noEditPoints="1" noAdjustHandles="1" noChangeArrowheads="1" noChangeShapeType="1" noTextEdit="1"/>
              </p:cNvSpPr>
              <p:nvPr/>
            </p:nvSpPr>
            <p:spPr>
              <a:xfrm>
                <a:off x="7403909" y="5343976"/>
                <a:ext cx="4499213" cy="523220"/>
              </a:xfrm>
              <a:prstGeom prst="rect">
                <a:avLst/>
              </a:prstGeom>
              <a:blipFill>
                <a:blip r:embed="rId7"/>
                <a:stretch>
                  <a:fillRect l="-2846" t="-11765" b="-34118"/>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FAF8CCA9-D9D5-55BC-98C3-FE380488A245}"/>
                  </a:ext>
                </a:extLst>
              </p14:cNvPr>
              <p14:cNvContentPartPr/>
              <p14:nvPr/>
            </p14:nvContentPartPr>
            <p14:xfrm>
              <a:off x="585360" y="4092120"/>
              <a:ext cx="1469880" cy="927000"/>
            </p14:xfrm>
          </p:contentPart>
        </mc:Choice>
        <mc:Fallback>
          <p:pic>
            <p:nvPicPr>
              <p:cNvPr id="6" name="Ink 5">
                <a:extLst>
                  <a:ext uri="{FF2B5EF4-FFF2-40B4-BE49-F238E27FC236}">
                    <a16:creationId xmlns:a16="http://schemas.microsoft.com/office/drawing/2014/main" id="{FAF8CCA9-D9D5-55BC-98C3-FE380488A245}"/>
                  </a:ext>
                </a:extLst>
              </p:cNvPr>
              <p:cNvPicPr/>
              <p:nvPr/>
            </p:nvPicPr>
            <p:blipFill>
              <a:blip r:embed="rId9"/>
              <a:stretch>
                <a:fillRect/>
              </a:stretch>
            </p:blipFill>
            <p:spPr>
              <a:xfrm>
                <a:off x="576000" y="4082760"/>
                <a:ext cx="1488600" cy="945720"/>
              </a:xfrm>
              <a:prstGeom prst="rect">
                <a:avLst/>
              </a:prstGeom>
            </p:spPr>
          </p:pic>
        </mc:Fallback>
      </mc:AlternateContent>
    </p:spTree>
    <p:extLst>
      <p:ext uri="{BB962C8B-B14F-4D97-AF65-F5344CB8AC3E}">
        <p14:creationId xmlns:p14="http://schemas.microsoft.com/office/powerpoint/2010/main" val="2148254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9EDA5-5E25-E18A-EED0-3ACD401E957C}"/>
              </a:ext>
            </a:extLst>
          </p:cNvPr>
          <p:cNvSpPr>
            <a:spLocks noGrp="1"/>
          </p:cNvSpPr>
          <p:nvPr>
            <p:ph type="title"/>
          </p:nvPr>
        </p:nvSpPr>
        <p:spPr/>
        <p:txBody>
          <a:bodyPr>
            <a:normAutofit fontScale="90000"/>
          </a:bodyPr>
          <a:lstStyle/>
          <a:p>
            <a:r>
              <a:rPr lang="en-US" dirty="0"/>
              <a:t>Advanced topics in quantitative methods</a:t>
            </a:r>
          </a:p>
        </p:txBody>
      </p:sp>
      <p:sp>
        <p:nvSpPr>
          <p:cNvPr id="3" name="Text Placeholder 2">
            <a:extLst>
              <a:ext uri="{FF2B5EF4-FFF2-40B4-BE49-F238E27FC236}">
                <a16:creationId xmlns:a16="http://schemas.microsoft.com/office/drawing/2014/main" id="{88E93EED-666A-5524-685E-5E382A7AC8CE}"/>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1C79F2AA-612B-86C8-DF5D-CED6A29F1787}"/>
              </a:ext>
            </a:extLst>
          </p:cNvPr>
          <p:cNvSpPr>
            <a:spLocks noGrp="1"/>
          </p:cNvSpPr>
          <p:nvPr>
            <p:ph type="ftr" sz="quarter" idx="11"/>
          </p:nvPr>
        </p:nvSpPr>
        <p:spPr/>
        <p:txBody>
          <a:bodyPr/>
          <a:lstStyle/>
          <a:p>
            <a:pPr algn="l"/>
            <a:r>
              <a:rPr lang="en-US"/>
              <a:t>Quantitative Methods (VNU-SIS)</a:t>
            </a:r>
            <a:endParaRPr lang="en-US" dirty="0"/>
          </a:p>
        </p:txBody>
      </p:sp>
      <p:sp>
        <p:nvSpPr>
          <p:cNvPr id="5" name="Slide Number Placeholder 4">
            <a:extLst>
              <a:ext uri="{FF2B5EF4-FFF2-40B4-BE49-F238E27FC236}">
                <a16:creationId xmlns:a16="http://schemas.microsoft.com/office/drawing/2014/main" id="{ACEE9C57-4F80-5475-61EE-644EC2056616}"/>
              </a:ext>
            </a:extLst>
          </p:cNvPr>
          <p:cNvSpPr>
            <a:spLocks noGrp="1"/>
          </p:cNvSpPr>
          <p:nvPr>
            <p:ph type="sldNum" sz="quarter" idx="12"/>
          </p:nvPr>
        </p:nvSpPr>
        <p:spPr/>
        <p:txBody>
          <a:bodyPr/>
          <a:lstStyle/>
          <a:p>
            <a:fld id="{558478D3-4DD5-4D7B-8D8D-7EA87687E863}" type="slidenum">
              <a:rPr lang="en-US" smtClean="0"/>
              <a:pPr/>
              <a:t>56</a:t>
            </a:fld>
            <a:endParaRPr lang="en-US" dirty="0"/>
          </a:p>
        </p:txBody>
      </p:sp>
    </p:spTree>
    <p:extLst>
      <p:ext uri="{BB962C8B-B14F-4D97-AF65-F5344CB8AC3E}">
        <p14:creationId xmlns:p14="http://schemas.microsoft.com/office/powerpoint/2010/main" val="20467000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dirty="0"/>
              <a:t>Generalized linear model</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38200" y="1459832"/>
            <a:ext cx="5456393" cy="4717131"/>
          </a:xfrm>
        </p:spPr>
        <p:txBody>
          <a:bodyPr/>
          <a:lstStyle/>
          <a:p>
            <a:r>
              <a:rPr lang="en-US" dirty="0"/>
              <a:t>General linear regression</a:t>
            </a:r>
          </a:p>
          <a:p>
            <a:pPr lvl="1"/>
            <a:r>
              <a:rPr lang="en-US" dirty="0"/>
              <a:t>Y: continuous/quantitative</a:t>
            </a:r>
          </a:p>
          <a:p>
            <a:r>
              <a:rPr lang="en-US" dirty="0"/>
              <a:t>When Y is qualitative/discrete?</a:t>
            </a:r>
          </a:p>
          <a:p>
            <a:pPr lvl="1"/>
            <a:r>
              <a:rPr lang="en-US" dirty="0"/>
              <a:t>Binary (Yes/No): Logistic regression</a:t>
            </a:r>
          </a:p>
          <a:p>
            <a:pPr lvl="1"/>
            <a:r>
              <a:rPr lang="en-US" dirty="0"/>
              <a:t>Nominal: Multinominal logistic regression</a:t>
            </a:r>
          </a:p>
          <a:p>
            <a:pPr lvl="1"/>
            <a:r>
              <a:rPr lang="en-US" dirty="0"/>
              <a:t>Count data: Poisson regression</a:t>
            </a:r>
          </a:p>
          <a:p>
            <a:pPr lvl="1"/>
            <a:endParaRPr lang="en-US" dirty="0"/>
          </a:p>
          <a:p>
            <a:pPr marL="457200" lvl="1" indent="0">
              <a:buNone/>
            </a:pPr>
            <a:endParaRPr lang="en-US" dirty="0"/>
          </a:p>
          <a:p>
            <a:pPr lvl="1"/>
            <a:endParaRPr lang="en-US" dirty="0"/>
          </a:p>
          <a:p>
            <a:pPr marL="457200" lvl="1" indent="0">
              <a:buNone/>
            </a:pPr>
            <a:endParaRPr lang="en-US" dirty="0"/>
          </a:p>
          <a:p>
            <a:endParaRPr lang="en-US" dirty="0"/>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57</a:t>
            </a:fld>
            <a:endParaRPr lang="en-US" dirty="0"/>
          </a:p>
        </p:txBody>
      </p:sp>
      <p:sp>
        <p:nvSpPr>
          <p:cNvPr id="6" name="Footer Placeholder 3">
            <a:extLst>
              <a:ext uri="{FF2B5EF4-FFF2-40B4-BE49-F238E27FC236}">
                <a16:creationId xmlns:a16="http://schemas.microsoft.com/office/drawing/2014/main" id="{22B9A426-86EC-71A0-7895-BFE1F7581C57}"/>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What is data and how to collect?</a:t>
            </a:r>
          </a:p>
        </p:txBody>
      </p:sp>
      <p:pic>
        <p:nvPicPr>
          <p:cNvPr id="8" name="Picture 7">
            <a:extLst>
              <a:ext uri="{FF2B5EF4-FFF2-40B4-BE49-F238E27FC236}">
                <a16:creationId xmlns:a16="http://schemas.microsoft.com/office/drawing/2014/main" id="{38A1F8F0-97F7-1605-DE4E-5CA6B83886B6}"/>
              </a:ext>
            </a:extLst>
          </p:cNvPr>
          <p:cNvPicPr>
            <a:picLocks noChangeAspect="1"/>
          </p:cNvPicPr>
          <p:nvPr/>
        </p:nvPicPr>
        <p:blipFill>
          <a:blip r:embed="rId3"/>
          <a:stretch>
            <a:fillRect/>
          </a:stretch>
        </p:blipFill>
        <p:spPr>
          <a:xfrm>
            <a:off x="6095999" y="1740251"/>
            <a:ext cx="5456393" cy="3657917"/>
          </a:xfrm>
          <a:prstGeom prst="rect">
            <a:avLst/>
          </a:prstGeom>
        </p:spPr>
      </p:pic>
    </p:spTree>
    <p:extLst>
      <p:ext uri="{BB962C8B-B14F-4D97-AF65-F5344CB8AC3E}">
        <p14:creationId xmlns:p14="http://schemas.microsoft.com/office/powerpoint/2010/main" val="4596041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dirty="0"/>
              <a:t>Multilevel model/Mixed effect model</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58</a:t>
            </a:fld>
            <a:endParaRPr lang="en-US" dirty="0"/>
          </a:p>
        </p:txBody>
      </p:sp>
      <p:sp>
        <p:nvSpPr>
          <p:cNvPr id="6" name="Footer Placeholder 3">
            <a:extLst>
              <a:ext uri="{FF2B5EF4-FFF2-40B4-BE49-F238E27FC236}">
                <a16:creationId xmlns:a16="http://schemas.microsoft.com/office/drawing/2014/main" id="{22B9A426-86EC-71A0-7895-BFE1F7581C57}"/>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What is data and how to collect?</a:t>
            </a:r>
          </a:p>
        </p:txBody>
      </p:sp>
      <p:pic>
        <p:nvPicPr>
          <p:cNvPr id="16386" name="Picture 2">
            <a:extLst>
              <a:ext uri="{FF2B5EF4-FFF2-40B4-BE49-F238E27FC236}">
                <a16:creationId xmlns:a16="http://schemas.microsoft.com/office/drawing/2014/main" id="{CB603D9D-5D39-9130-F7C9-ABD75BD3E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80444"/>
            <a:ext cx="3854872" cy="48185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8B7390A-810E-26E4-809D-ED9EC425FC4A}"/>
              </a:ext>
            </a:extLst>
          </p:cNvPr>
          <p:cNvSpPr txBox="1"/>
          <p:nvPr/>
        </p:nvSpPr>
        <p:spPr>
          <a:xfrm>
            <a:off x="838199" y="6213183"/>
            <a:ext cx="2996820" cy="279691"/>
          </a:xfrm>
          <a:prstGeom prst="rect">
            <a:avLst/>
          </a:prstGeom>
          <a:noFill/>
        </p:spPr>
        <p:txBody>
          <a:bodyPr wrap="square">
            <a:spAutoFit/>
          </a:bodyPr>
          <a:lstStyle/>
          <a:p>
            <a:r>
              <a:rPr lang="en-US" sz="1200" b="0" i="0" dirty="0">
                <a:solidFill>
                  <a:srgbClr val="5A6570"/>
                </a:solidFill>
                <a:effectLst/>
                <a:latin typeface="Libre Franklin" panose="020B0604020202020204" pitchFamily="2" charset="0"/>
              </a:rPr>
              <a:t>Image by </a:t>
            </a:r>
            <a:r>
              <a:rPr lang="en-US" sz="1200" b="0" i="0" u="none" strike="noStrike" dirty="0">
                <a:solidFill>
                  <a:srgbClr val="EE6A24"/>
                </a:solidFill>
                <a:effectLst/>
                <a:latin typeface="Libre Franklin" panose="020B0604020202020204" pitchFamily="2" charset="0"/>
                <a:hlinkClick r:id="rId4"/>
              </a:rPr>
              <a:t>Chelsea </a:t>
            </a:r>
            <a:r>
              <a:rPr lang="en-US" sz="1200" b="0" i="0" u="none" strike="noStrike" dirty="0" err="1">
                <a:solidFill>
                  <a:srgbClr val="EE6A24"/>
                </a:solidFill>
                <a:effectLst/>
                <a:latin typeface="Libre Franklin" panose="020B0604020202020204" pitchFamily="2" charset="0"/>
                <a:hlinkClick r:id="rId4"/>
              </a:rPr>
              <a:t>Parlett-Pelleriti</a:t>
            </a:r>
            <a:endParaRPr lang="en-US" sz="1200" dirty="0"/>
          </a:p>
        </p:txBody>
      </p:sp>
      <p:grpSp>
        <p:nvGrpSpPr>
          <p:cNvPr id="58" name="Group 57">
            <a:extLst>
              <a:ext uri="{FF2B5EF4-FFF2-40B4-BE49-F238E27FC236}">
                <a16:creationId xmlns:a16="http://schemas.microsoft.com/office/drawing/2014/main" id="{496E259A-C3F7-0F2B-1636-D46CEE840854}"/>
              </a:ext>
            </a:extLst>
          </p:cNvPr>
          <p:cNvGrpSpPr/>
          <p:nvPr/>
        </p:nvGrpSpPr>
        <p:grpSpPr>
          <a:xfrm>
            <a:off x="5176406" y="1378849"/>
            <a:ext cx="6604369" cy="1400371"/>
            <a:chOff x="5168780" y="1378849"/>
            <a:chExt cx="6604369" cy="1400371"/>
          </a:xfrm>
        </p:grpSpPr>
        <p:grpSp>
          <p:nvGrpSpPr>
            <p:cNvPr id="33" name="Group 32">
              <a:extLst>
                <a:ext uri="{FF2B5EF4-FFF2-40B4-BE49-F238E27FC236}">
                  <a16:creationId xmlns:a16="http://schemas.microsoft.com/office/drawing/2014/main" id="{2A3780C5-8B03-6E41-58CC-6F364BF243C1}"/>
                </a:ext>
              </a:extLst>
            </p:cNvPr>
            <p:cNvGrpSpPr/>
            <p:nvPr/>
          </p:nvGrpSpPr>
          <p:grpSpPr>
            <a:xfrm>
              <a:off x="5168780" y="1378849"/>
              <a:ext cx="3317437" cy="1400371"/>
              <a:chOff x="5168780" y="1388105"/>
              <a:chExt cx="3317437" cy="1400371"/>
            </a:xfrm>
          </p:grpSpPr>
          <p:sp>
            <p:nvSpPr>
              <p:cNvPr id="9" name="TextBox 8">
                <a:extLst>
                  <a:ext uri="{FF2B5EF4-FFF2-40B4-BE49-F238E27FC236}">
                    <a16:creationId xmlns:a16="http://schemas.microsoft.com/office/drawing/2014/main" id="{57E42591-5CB0-DF4E-327E-5DE2C4B71E06}"/>
                  </a:ext>
                </a:extLst>
              </p:cNvPr>
              <p:cNvSpPr txBox="1"/>
              <p:nvPr/>
            </p:nvSpPr>
            <p:spPr>
              <a:xfrm>
                <a:off x="6247468" y="1388105"/>
                <a:ext cx="1160059" cy="369332"/>
              </a:xfrm>
              <a:prstGeom prst="rect">
                <a:avLst/>
              </a:prstGeom>
              <a:noFill/>
            </p:spPr>
            <p:txBody>
              <a:bodyPr wrap="square" rtlCol="0">
                <a:spAutoFit/>
              </a:bodyPr>
              <a:lstStyle/>
              <a:p>
                <a:pPr algn="ctr"/>
                <a:r>
                  <a:rPr lang="en-US" dirty="0"/>
                  <a:t>Site 1</a:t>
                </a:r>
              </a:p>
            </p:txBody>
          </p:sp>
          <p:sp>
            <p:nvSpPr>
              <p:cNvPr id="11" name="TextBox 10">
                <a:extLst>
                  <a:ext uri="{FF2B5EF4-FFF2-40B4-BE49-F238E27FC236}">
                    <a16:creationId xmlns:a16="http://schemas.microsoft.com/office/drawing/2014/main" id="{4F7695B4-A996-190A-83C6-845E9AD1B918}"/>
                  </a:ext>
                </a:extLst>
              </p:cNvPr>
              <p:cNvSpPr txBox="1"/>
              <p:nvPr/>
            </p:nvSpPr>
            <p:spPr>
              <a:xfrm>
                <a:off x="5168780" y="2419144"/>
                <a:ext cx="1160059" cy="369332"/>
              </a:xfrm>
              <a:prstGeom prst="rect">
                <a:avLst/>
              </a:prstGeom>
              <a:noFill/>
            </p:spPr>
            <p:txBody>
              <a:bodyPr wrap="square" rtlCol="0">
                <a:spAutoFit/>
              </a:bodyPr>
              <a:lstStyle/>
              <a:p>
                <a:pPr algn="ctr"/>
                <a:r>
                  <a:rPr lang="en-US" dirty="0"/>
                  <a:t>Location 1</a:t>
                </a:r>
              </a:p>
            </p:txBody>
          </p:sp>
          <p:sp>
            <p:nvSpPr>
              <p:cNvPr id="13" name="TextBox 12">
                <a:extLst>
                  <a:ext uri="{FF2B5EF4-FFF2-40B4-BE49-F238E27FC236}">
                    <a16:creationId xmlns:a16="http://schemas.microsoft.com/office/drawing/2014/main" id="{A667813B-4783-A338-A986-1C26FA78CE35}"/>
                  </a:ext>
                </a:extLst>
              </p:cNvPr>
              <p:cNvSpPr txBox="1"/>
              <p:nvPr/>
            </p:nvSpPr>
            <p:spPr>
              <a:xfrm>
                <a:off x="6247469" y="2419144"/>
                <a:ext cx="1160059" cy="369332"/>
              </a:xfrm>
              <a:prstGeom prst="rect">
                <a:avLst/>
              </a:prstGeom>
              <a:noFill/>
            </p:spPr>
            <p:txBody>
              <a:bodyPr wrap="square" rtlCol="0">
                <a:spAutoFit/>
              </a:bodyPr>
              <a:lstStyle/>
              <a:p>
                <a:pPr algn="ctr"/>
                <a:r>
                  <a:rPr lang="en-US" dirty="0"/>
                  <a:t>Location 2</a:t>
                </a:r>
              </a:p>
            </p:txBody>
          </p:sp>
          <p:sp>
            <p:nvSpPr>
              <p:cNvPr id="15" name="TextBox 14">
                <a:extLst>
                  <a:ext uri="{FF2B5EF4-FFF2-40B4-BE49-F238E27FC236}">
                    <a16:creationId xmlns:a16="http://schemas.microsoft.com/office/drawing/2014/main" id="{40DD62E0-CBC8-73DD-8DC5-DF92E3083367}"/>
                  </a:ext>
                </a:extLst>
              </p:cNvPr>
              <p:cNvSpPr txBox="1"/>
              <p:nvPr/>
            </p:nvSpPr>
            <p:spPr>
              <a:xfrm>
                <a:off x="7326158" y="2419144"/>
                <a:ext cx="1160059" cy="369332"/>
              </a:xfrm>
              <a:prstGeom prst="rect">
                <a:avLst/>
              </a:prstGeom>
              <a:noFill/>
            </p:spPr>
            <p:txBody>
              <a:bodyPr wrap="square" rtlCol="0">
                <a:spAutoFit/>
              </a:bodyPr>
              <a:lstStyle/>
              <a:p>
                <a:pPr algn="ctr"/>
                <a:r>
                  <a:rPr lang="en-US" dirty="0"/>
                  <a:t>Location 3</a:t>
                </a:r>
              </a:p>
            </p:txBody>
          </p:sp>
          <p:cxnSp>
            <p:nvCxnSpPr>
              <p:cNvPr id="18" name="Straight Connector 17">
                <a:extLst>
                  <a:ext uri="{FF2B5EF4-FFF2-40B4-BE49-F238E27FC236}">
                    <a16:creationId xmlns:a16="http://schemas.microsoft.com/office/drawing/2014/main" id="{E9C2BB31-0413-F4F0-2D28-F9E554D023C2}"/>
                  </a:ext>
                </a:extLst>
              </p:cNvPr>
              <p:cNvCxnSpPr>
                <a:stCxn id="9" idx="2"/>
                <a:endCxn id="11" idx="0"/>
              </p:cNvCxnSpPr>
              <p:nvPr/>
            </p:nvCxnSpPr>
            <p:spPr>
              <a:xfrm flipH="1">
                <a:off x="5748810" y="1757437"/>
                <a:ext cx="1078688"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A675B7D-A4D1-9DA0-8C94-4C4221EDA8F7}"/>
                  </a:ext>
                </a:extLst>
              </p:cNvPr>
              <p:cNvCxnSpPr>
                <a:stCxn id="9" idx="2"/>
                <a:endCxn id="13" idx="0"/>
              </p:cNvCxnSpPr>
              <p:nvPr/>
            </p:nvCxnSpPr>
            <p:spPr>
              <a:xfrm>
                <a:off x="6827498" y="1757437"/>
                <a:ext cx="1"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CCFBCB8-1D14-F5BB-E43B-1A7C151DFEEF}"/>
                  </a:ext>
                </a:extLst>
              </p:cNvPr>
              <p:cNvCxnSpPr>
                <a:stCxn id="9" idx="2"/>
                <a:endCxn id="15" idx="0"/>
              </p:cNvCxnSpPr>
              <p:nvPr/>
            </p:nvCxnSpPr>
            <p:spPr>
              <a:xfrm>
                <a:off x="6827498" y="1757437"/>
                <a:ext cx="1078690" cy="66170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A1F4E78E-8C37-9B5D-E20C-1D29D4689E52}"/>
                </a:ext>
              </a:extLst>
            </p:cNvPr>
            <p:cNvGrpSpPr/>
            <p:nvPr/>
          </p:nvGrpSpPr>
          <p:grpSpPr>
            <a:xfrm>
              <a:off x="8455712" y="1378849"/>
              <a:ext cx="3317437" cy="1400371"/>
              <a:chOff x="5168780" y="1388105"/>
              <a:chExt cx="3317437" cy="1400371"/>
            </a:xfrm>
          </p:grpSpPr>
          <p:sp>
            <p:nvSpPr>
              <p:cNvPr id="35" name="TextBox 34">
                <a:extLst>
                  <a:ext uri="{FF2B5EF4-FFF2-40B4-BE49-F238E27FC236}">
                    <a16:creationId xmlns:a16="http://schemas.microsoft.com/office/drawing/2014/main" id="{8DA27608-61BA-1369-77B7-9D1AEF88F7C4}"/>
                  </a:ext>
                </a:extLst>
              </p:cNvPr>
              <p:cNvSpPr txBox="1"/>
              <p:nvPr/>
            </p:nvSpPr>
            <p:spPr>
              <a:xfrm>
                <a:off x="6247468" y="1388105"/>
                <a:ext cx="1160059" cy="369332"/>
              </a:xfrm>
              <a:prstGeom prst="rect">
                <a:avLst/>
              </a:prstGeom>
              <a:noFill/>
            </p:spPr>
            <p:txBody>
              <a:bodyPr wrap="square" rtlCol="0">
                <a:spAutoFit/>
              </a:bodyPr>
              <a:lstStyle/>
              <a:p>
                <a:pPr algn="ctr"/>
                <a:r>
                  <a:rPr lang="en-US" dirty="0"/>
                  <a:t>Site 2</a:t>
                </a:r>
              </a:p>
            </p:txBody>
          </p:sp>
          <p:sp>
            <p:nvSpPr>
              <p:cNvPr id="36" name="TextBox 35">
                <a:extLst>
                  <a:ext uri="{FF2B5EF4-FFF2-40B4-BE49-F238E27FC236}">
                    <a16:creationId xmlns:a16="http://schemas.microsoft.com/office/drawing/2014/main" id="{96BE7B23-17C0-AF15-2C83-44456E9096CA}"/>
                  </a:ext>
                </a:extLst>
              </p:cNvPr>
              <p:cNvSpPr txBox="1"/>
              <p:nvPr/>
            </p:nvSpPr>
            <p:spPr>
              <a:xfrm>
                <a:off x="5168780" y="2419144"/>
                <a:ext cx="1160059" cy="369332"/>
              </a:xfrm>
              <a:prstGeom prst="rect">
                <a:avLst/>
              </a:prstGeom>
              <a:noFill/>
            </p:spPr>
            <p:txBody>
              <a:bodyPr wrap="square" rtlCol="0">
                <a:spAutoFit/>
              </a:bodyPr>
              <a:lstStyle/>
              <a:p>
                <a:pPr algn="ctr"/>
                <a:r>
                  <a:rPr lang="en-US" dirty="0"/>
                  <a:t>Location 1</a:t>
                </a:r>
              </a:p>
            </p:txBody>
          </p:sp>
          <p:sp>
            <p:nvSpPr>
              <p:cNvPr id="37" name="TextBox 36">
                <a:extLst>
                  <a:ext uri="{FF2B5EF4-FFF2-40B4-BE49-F238E27FC236}">
                    <a16:creationId xmlns:a16="http://schemas.microsoft.com/office/drawing/2014/main" id="{4F0AF330-8E87-BB1A-CCFA-AE168F445D6E}"/>
                  </a:ext>
                </a:extLst>
              </p:cNvPr>
              <p:cNvSpPr txBox="1"/>
              <p:nvPr/>
            </p:nvSpPr>
            <p:spPr>
              <a:xfrm>
                <a:off x="6247469" y="2419144"/>
                <a:ext cx="1160059" cy="369332"/>
              </a:xfrm>
              <a:prstGeom prst="rect">
                <a:avLst/>
              </a:prstGeom>
              <a:noFill/>
            </p:spPr>
            <p:txBody>
              <a:bodyPr wrap="square" rtlCol="0">
                <a:spAutoFit/>
              </a:bodyPr>
              <a:lstStyle/>
              <a:p>
                <a:pPr algn="ctr"/>
                <a:r>
                  <a:rPr lang="en-US" dirty="0"/>
                  <a:t>Location 2</a:t>
                </a:r>
              </a:p>
            </p:txBody>
          </p:sp>
          <p:sp>
            <p:nvSpPr>
              <p:cNvPr id="38" name="TextBox 37">
                <a:extLst>
                  <a:ext uri="{FF2B5EF4-FFF2-40B4-BE49-F238E27FC236}">
                    <a16:creationId xmlns:a16="http://schemas.microsoft.com/office/drawing/2014/main" id="{B6B0CDDC-5A88-0D4B-3665-6303DC859F8E}"/>
                  </a:ext>
                </a:extLst>
              </p:cNvPr>
              <p:cNvSpPr txBox="1"/>
              <p:nvPr/>
            </p:nvSpPr>
            <p:spPr>
              <a:xfrm>
                <a:off x="7326158" y="2419144"/>
                <a:ext cx="1160059" cy="369332"/>
              </a:xfrm>
              <a:prstGeom prst="rect">
                <a:avLst/>
              </a:prstGeom>
              <a:noFill/>
            </p:spPr>
            <p:txBody>
              <a:bodyPr wrap="square" rtlCol="0">
                <a:spAutoFit/>
              </a:bodyPr>
              <a:lstStyle/>
              <a:p>
                <a:pPr algn="ctr"/>
                <a:r>
                  <a:rPr lang="en-US" dirty="0"/>
                  <a:t>Location 3</a:t>
                </a:r>
              </a:p>
            </p:txBody>
          </p:sp>
          <p:cxnSp>
            <p:nvCxnSpPr>
              <p:cNvPr id="39" name="Straight Connector 38">
                <a:extLst>
                  <a:ext uri="{FF2B5EF4-FFF2-40B4-BE49-F238E27FC236}">
                    <a16:creationId xmlns:a16="http://schemas.microsoft.com/office/drawing/2014/main" id="{6A1FBCB1-E9CA-A672-F2D0-2AFF2A078EAB}"/>
                  </a:ext>
                </a:extLst>
              </p:cNvPr>
              <p:cNvCxnSpPr>
                <a:stCxn id="35" idx="2"/>
                <a:endCxn id="36" idx="0"/>
              </p:cNvCxnSpPr>
              <p:nvPr/>
            </p:nvCxnSpPr>
            <p:spPr>
              <a:xfrm flipH="1">
                <a:off x="5748810" y="1757437"/>
                <a:ext cx="1078688"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2DD9FF0-89C6-BB94-6072-F50510DBA03C}"/>
                  </a:ext>
                </a:extLst>
              </p:cNvPr>
              <p:cNvCxnSpPr>
                <a:stCxn id="35" idx="2"/>
                <a:endCxn id="37" idx="0"/>
              </p:cNvCxnSpPr>
              <p:nvPr/>
            </p:nvCxnSpPr>
            <p:spPr>
              <a:xfrm>
                <a:off x="6827498" y="1757437"/>
                <a:ext cx="1"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523B9B1-0249-3356-902E-507C9E0203FA}"/>
                  </a:ext>
                </a:extLst>
              </p:cNvPr>
              <p:cNvCxnSpPr>
                <a:stCxn id="35" idx="2"/>
                <a:endCxn id="38" idx="0"/>
              </p:cNvCxnSpPr>
              <p:nvPr/>
            </p:nvCxnSpPr>
            <p:spPr>
              <a:xfrm>
                <a:off x="6827498" y="1757437"/>
                <a:ext cx="1078690" cy="661707"/>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A2F2131B-67C2-1806-BC77-782842A5FAFE}"/>
              </a:ext>
            </a:extLst>
          </p:cNvPr>
          <p:cNvGrpSpPr/>
          <p:nvPr/>
        </p:nvGrpSpPr>
        <p:grpSpPr>
          <a:xfrm>
            <a:off x="5176406" y="3378595"/>
            <a:ext cx="6604369" cy="1400371"/>
            <a:chOff x="5168780" y="1378849"/>
            <a:chExt cx="6604369" cy="1400371"/>
          </a:xfrm>
        </p:grpSpPr>
        <p:grpSp>
          <p:nvGrpSpPr>
            <p:cNvPr id="60" name="Group 59">
              <a:extLst>
                <a:ext uri="{FF2B5EF4-FFF2-40B4-BE49-F238E27FC236}">
                  <a16:creationId xmlns:a16="http://schemas.microsoft.com/office/drawing/2014/main" id="{97484897-C027-14EF-20FC-35548D3FA5A1}"/>
                </a:ext>
              </a:extLst>
            </p:cNvPr>
            <p:cNvGrpSpPr/>
            <p:nvPr/>
          </p:nvGrpSpPr>
          <p:grpSpPr>
            <a:xfrm>
              <a:off x="5168780" y="1378849"/>
              <a:ext cx="3317437" cy="1400371"/>
              <a:chOff x="5168780" y="1388105"/>
              <a:chExt cx="3317437" cy="1400371"/>
            </a:xfrm>
          </p:grpSpPr>
          <p:sp>
            <p:nvSpPr>
              <p:cNvPr id="16390" name="TextBox 16389">
                <a:extLst>
                  <a:ext uri="{FF2B5EF4-FFF2-40B4-BE49-F238E27FC236}">
                    <a16:creationId xmlns:a16="http://schemas.microsoft.com/office/drawing/2014/main" id="{4A607B1B-5A6A-D81B-24E9-4EF238B4D8DA}"/>
                  </a:ext>
                </a:extLst>
              </p:cNvPr>
              <p:cNvSpPr txBox="1"/>
              <p:nvPr/>
            </p:nvSpPr>
            <p:spPr>
              <a:xfrm>
                <a:off x="6247468" y="1388105"/>
                <a:ext cx="1160059" cy="369332"/>
              </a:xfrm>
              <a:prstGeom prst="rect">
                <a:avLst/>
              </a:prstGeom>
              <a:noFill/>
            </p:spPr>
            <p:txBody>
              <a:bodyPr wrap="square" rtlCol="0">
                <a:spAutoFit/>
              </a:bodyPr>
              <a:lstStyle/>
              <a:p>
                <a:pPr algn="ctr"/>
                <a:r>
                  <a:rPr lang="en-US" dirty="0"/>
                  <a:t>School 1</a:t>
                </a:r>
              </a:p>
            </p:txBody>
          </p:sp>
          <p:sp>
            <p:nvSpPr>
              <p:cNvPr id="16391" name="TextBox 16390">
                <a:extLst>
                  <a:ext uri="{FF2B5EF4-FFF2-40B4-BE49-F238E27FC236}">
                    <a16:creationId xmlns:a16="http://schemas.microsoft.com/office/drawing/2014/main" id="{BB4C1634-52AF-7DA9-FF01-C3B2A6F3984E}"/>
                  </a:ext>
                </a:extLst>
              </p:cNvPr>
              <p:cNvSpPr txBox="1"/>
              <p:nvPr/>
            </p:nvSpPr>
            <p:spPr>
              <a:xfrm>
                <a:off x="5168780" y="2419144"/>
                <a:ext cx="1160059" cy="369332"/>
              </a:xfrm>
              <a:prstGeom prst="rect">
                <a:avLst/>
              </a:prstGeom>
              <a:noFill/>
            </p:spPr>
            <p:txBody>
              <a:bodyPr wrap="square" rtlCol="0">
                <a:spAutoFit/>
              </a:bodyPr>
              <a:lstStyle/>
              <a:p>
                <a:pPr algn="ctr"/>
                <a:r>
                  <a:rPr lang="en-US" dirty="0"/>
                  <a:t>Class 1</a:t>
                </a:r>
              </a:p>
            </p:txBody>
          </p:sp>
          <p:sp>
            <p:nvSpPr>
              <p:cNvPr id="16392" name="TextBox 16391">
                <a:extLst>
                  <a:ext uri="{FF2B5EF4-FFF2-40B4-BE49-F238E27FC236}">
                    <a16:creationId xmlns:a16="http://schemas.microsoft.com/office/drawing/2014/main" id="{5A44C0EA-C6CE-0A14-8BFA-1138628B7CA4}"/>
                  </a:ext>
                </a:extLst>
              </p:cNvPr>
              <p:cNvSpPr txBox="1"/>
              <p:nvPr/>
            </p:nvSpPr>
            <p:spPr>
              <a:xfrm>
                <a:off x="6247469" y="2419144"/>
                <a:ext cx="1160059" cy="369332"/>
              </a:xfrm>
              <a:prstGeom prst="rect">
                <a:avLst/>
              </a:prstGeom>
              <a:noFill/>
            </p:spPr>
            <p:txBody>
              <a:bodyPr wrap="square" rtlCol="0">
                <a:spAutoFit/>
              </a:bodyPr>
              <a:lstStyle/>
              <a:p>
                <a:pPr algn="ctr"/>
                <a:r>
                  <a:rPr lang="en-US" dirty="0"/>
                  <a:t>Class 2</a:t>
                </a:r>
              </a:p>
            </p:txBody>
          </p:sp>
          <p:sp>
            <p:nvSpPr>
              <p:cNvPr id="16393" name="TextBox 16392">
                <a:extLst>
                  <a:ext uri="{FF2B5EF4-FFF2-40B4-BE49-F238E27FC236}">
                    <a16:creationId xmlns:a16="http://schemas.microsoft.com/office/drawing/2014/main" id="{5620A846-3BBA-A21E-B114-ED47FCC794D2}"/>
                  </a:ext>
                </a:extLst>
              </p:cNvPr>
              <p:cNvSpPr txBox="1"/>
              <p:nvPr/>
            </p:nvSpPr>
            <p:spPr>
              <a:xfrm>
                <a:off x="7326158" y="2419144"/>
                <a:ext cx="1160059" cy="369332"/>
              </a:xfrm>
              <a:prstGeom prst="rect">
                <a:avLst/>
              </a:prstGeom>
              <a:noFill/>
            </p:spPr>
            <p:txBody>
              <a:bodyPr wrap="square" rtlCol="0">
                <a:spAutoFit/>
              </a:bodyPr>
              <a:lstStyle/>
              <a:p>
                <a:pPr algn="ctr"/>
                <a:r>
                  <a:rPr lang="en-US" dirty="0"/>
                  <a:t>Class 3</a:t>
                </a:r>
              </a:p>
            </p:txBody>
          </p:sp>
          <p:cxnSp>
            <p:nvCxnSpPr>
              <p:cNvPr id="16394" name="Straight Connector 16393">
                <a:extLst>
                  <a:ext uri="{FF2B5EF4-FFF2-40B4-BE49-F238E27FC236}">
                    <a16:creationId xmlns:a16="http://schemas.microsoft.com/office/drawing/2014/main" id="{47F8D1D1-65A0-EAE0-AF23-52E570AFE771}"/>
                  </a:ext>
                </a:extLst>
              </p:cNvPr>
              <p:cNvCxnSpPr>
                <a:stCxn id="16390" idx="2"/>
                <a:endCxn id="16391" idx="0"/>
              </p:cNvCxnSpPr>
              <p:nvPr/>
            </p:nvCxnSpPr>
            <p:spPr>
              <a:xfrm flipH="1">
                <a:off x="5748810" y="1757437"/>
                <a:ext cx="1078688"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95" name="Straight Connector 16394">
                <a:extLst>
                  <a:ext uri="{FF2B5EF4-FFF2-40B4-BE49-F238E27FC236}">
                    <a16:creationId xmlns:a16="http://schemas.microsoft.com/office/drawing/2014/main" id="{525E2D72-757A-4AD5-D998-A985558449E3}"/>
                  </a:ext>
                </a:extLst>
              </p:cNvPr>
              <p:cNvCxnSpPr>
                <a:stCxn id="16390" idx="2"/>
                <a:endCxn id="16392" idx="0"/>
              </p:cNvCxnSpPr>
              <p:nvPr/>
            </p:nvCxnSpPr>
            <p:spPr>
              <a:xfrm>
                <a:off x="6827498" y="1757437"/>
                <a:ext cx="1"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96" name="Straight Connector 16395">
                <a:extLst>
                  <a:ext uri="{FF2B5EF4-FFF2-40B4-BE49-F238E27FC236}">
                    <a16:creationId xmlns:a16="http://schemas.microsoft.com/office/drawing/2014/main" id="{024B1F9B-3E68-C2A9-4541-AA3FAD7A8589}"/>
                  </a:ext>
                </a:extLst>
              </p:cNvPr>
              <p:cNvCxnSpPr>
                <a:stCxn id="16390" idx="2"/>
                <a:endCxn id="16393" idx="0"/>
              </p:cNvCxnSpPr>
              <p:nvPr/>
            </p:nvCxnSpPr>
            <p:spPr>
              <a:xfrm>
                <a:off x="6827498" y="1757437"/>
                <a:ext cx="1078690" cy="66170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D475045E-D455-7B3A-08AD-E8E36B807399}"/>
                </a:ext>
              </a:extLst>
            </p:cNvPr>
            <p:cNvGrpSpPr/>
            <p:nvPr/>
          </p:nvGrpSpPr>
          <p:grpSpPr>
            <a:xfrm>
              <a:off x="8455712" y="1378849"/>
              <a:ext cx="3317437" cy="1400371"/>
              <a:chOff x="5168780" y="1388105"/>
              <a:chExt cx="3317437" cy="1400371"/>
            </a:xfrm>
          </p:grpSpPr>
          <p:sp>
            <p:nvSpPr>
              <p:cNvPr id="62" name="TextBox 61">
                <a:extLst>
                  <a:ext uri="{FF2B5EF4-FFF2-40B4-BE49-F238E27FC236}">
                    <a16:creationId xmlns:a16="http://schemas.microsoft.com/office/drawing/2014/main" id="{32C50916-19B3-5119-1CBA-2944A507AADE}"/>
                  </a:ext>
                </a:extLst>
              </p:cNvPr>
              <p:cNvSpPr txBox="1"/>
              <p:nvPr/>
            </p:nvSpPr>
            <p:spPr>
              <a:xfrm>
                <a:off x="6247468" y="1388105"/>
                <a:ext cx="1160059" cy="369332"/>
              </a:xfrm>
              <a:prstGeom prst="rect">
                <a:avLst/>
              </a:prstGeom>
              <a:noFill/>
            </p:spPr>
            <p:txBody>
              <a:bodyPr wrap="square" rtlCol="0">
                <a:spAutoFit/>
              </a:bodyPr>
              <a:lstStyle/>
              <a:p>
                <a:pPr algn="ctr"/>
                <a:r>
                  <a:rPr lang="en-US" dirty="0"/>
                  <a:t>School 2</a:t>
                </a:r>
              </a:p>
            </p:txBody>
          </p:sp>
          <p:sp>
            <p:nvSpPr>
              <p:cNvPr id="63" name="TextBox 62">
                <a:extLst>
                  <a:ext uri="{FF2B5EF4-FFF2-40B4-BE49-F238E27FC236}">
                    <a16:creationId xmlns:a16="http://schemas.microsoft.com/office/drawing/2014/main" id="{3CEB4F7E-6263-4491-0B6C-3A0FBBF683A5}"/>
                  </a:ext>
                </a:extLst>
              </p:cNvPr>
              <p:cNvSpPr txBox="1"/>
              <p:nvPr/>
            </p:nvSpPr>
            <p:spPr>
              <a:xfrm>
                <a:off x="5168780" y="2419144"/>
                <a:ext cx="1160059" cy="369332"/>
              </a:xfrm>
              <a:prstGeom prst="rect">
                <a:avLst/>
              </a:prstGeom>
              <a:noFill/>
            </p:spPr>
            <p:txBody>
              <a:bodyPr wrap="square" rtlCol="0">
                <a:spAutoFit/>
              </a:bodyPr>
              <a:lstStyle/>
              <a:p>
                <a:pPr algn="ctr"/>
                <a:r>
                  <a:rPr lang="en-US" dirty="0"/>
                  <a:t>Class 1</a:t>
                </a:r>
              </a:p>
            </p:txBody>
          </p:sp>
          <p:sp>
            <p:nvSpPr>
              <p:cNvPr id="16384" name="TextBox 16383">
                <a:extLst>
                  <a:ext uri="{FF2B5EF4-FFF2-40B4-BE49-F238E27FC236}">
                    <a16:creationId xmlns:a16="http://schemas.microsoft.com/office/drawing/2014/main" id="{C894616F-2548-1B7E-7CF6-EB9062EEC6CC}"/>
                  </a:ext>
                </a:extLst>
              </p:cNvPr>
              <p:cNvSpPr txBox="1"/>
              <p:nvPr/>
            </p:nvSpPr>
            <p:spPr>
              <a:xfrm>
                <a:off x="6247469" y="2419144"/>
                <a:ext cx="1160059" cy="369332"/>
              </a:xfrm>
              <a:prstGeom prst="rect">
                <a:avLst/>
              </a:prstGeom>
              <a:noFill/>
            </p:spPr>
            <p:txBody>
              <a:bodyPr wrap="square" rtlCol="0">
                <a:spAutoFit/>
              </a:bodyPr>
              <a:lstStyle/>
              <a:p>
                <a:pPr algn="ctr"/>
                <a:r>
                  <a:rPr lang="en-US" dirty="0"/>
                  <a:t>Class 2</a:t>
                </a:r>
              </a:p>
            </p:txBody>
          </p:sp>
          <p:sp>
            <p:nvSpPr>
              <p:cNvPr id="16385" name="TextBox 16384">
                <a:extLst>
                  <a:ext uri="{FF2B5EF4-FFF2-40B4-BE49-F238E27FC236}">
                    <a16:creationId xmlns:a16="http://schemas.microsoft.com/office/drawing/2014/main" id="{4B85E81F-BA14-3D2A-EE84-A1A339398D0E}"/>
                  </a:ext>
                </a:extLst>
              </p:cNvPr>
              <p:cNvSpPr txBox="1"/>
              <p:nvPr/>
            </p:nvSpPr>
            <p:spPr>
              <a:xfrm>
                <a:off x="7326158" y="2419144"/>
                <a:ext cx="1160059" cy="369332"/>
              </a:xfrm>
              <a:prstGeom prst="rect">
                <a:avLst/>
              </a:prstGeom>
              <a:noFill/>
            </p:spPr>
            <p:txBody>
              <a:bodyPr wrap="square" rtlCol="0">
                <a:spAutoFit/>
              </a:bodyPr>
              <a:lstStyle/>
              <a:p>
                <a:pPr algn="ctr"/>
                <a:r>
                  <a:rPr lang="en-US" dirty="0"/>
                  <a:t>Class 3</a:t>
                </a:r>
              </a:p>
            </p:txBody>
          </p:sp>
          <p:cxnSp>
            <p:nvCxnSpPr>
              <p:cNvPr id="16387" name="Straight Connector 16386">
                <a:extLst>
                  <a:ext uri="{FF2B5EF4-FFF2-40B4-BE49-F238E27FC236}">
                    <a16:creationId xmlns:a16="http://schemas.microsoft.com/office/drawing/2014/main" id="{0E4A94CB-8434-FAE0-F23B-690CFA3911FC}"/>
                  </a:ext>
                </a:extLst>
              </p:cNvPr>
              <p:cNvCxnSpPr>
                <a:stCxn id="62" idx="2"/>
                <a:endCxn id="63" idx="0"/>
              </p:cNvCxnSpPr>
              <p:nvPr/>
            </p:nvCxnSpPr>
            <p:spPr>
              <a:xfrm flipH="1">
                <a:off x="5748810" y="1757437"/>
                <a:ext cx="1078688"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88" name="Straight Connector 16387">
                <a:extLst>
                  <a:ext uri="{FF2B5EF4-FFF2-40B4-BE49-F238E27FC236}">
                    <a16:creationId xmlns:a16="http://schemas.microsoft.com/office/drawing/2014/main" id="{63ABD891-A5A3-4668-4D8C-295F53F0D045}"/>
                  </a:ext>
                </a:extLst>
              </p:cNvPr>
              <p:cNvCxnSpPr>
                <a:stCxn id="62" idx="2"/>
                <a:endCxn id="16384" idx="0"/>
              </p:cNvCxnSpPr>
              <p:nvPr/>
            </p:nvCxnSpPr>
            <p:spPr>
              <a:xfrm>
                <a:off x="6827498" y="1757437"/>
                <a:ext cx="1"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89" name="Straight Connector 16388">
                <a:extLst>
                  <a:ext uri="{FF2B5EF4-FFF2-40B4-BE49-F238E27FC236}">
                    <a16:creationId xmlns:a16="http://schemas.microsoft.com/office/drawing/2014/main" id="{0A9EB850-0351-5E71-A738-E3A275AC8023}"/>
                  </a:ext>
                </a:extLst>
              </p:cNvPr>
              <p:cNvCxnSpPr>
                <a:stCxn id="62" idx="2"/>
                <a:endCxn id="16385" idx="0"/>
              </p:cNvCxnSpPr>
              <p:nvPr/>
            </p:nvCxnSpPr>
            <p:spPr>
              <a:xfrm>
                <a:off x="6827498" y="1757437"/>
                <a:ext cx="1078690" cy="661707"/>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6397" name="TextBox 16396">
            <a:extLst>
              <a:ext uri="{FF2B5EF4-FFF2-40B4-BE49-F238E27FC236}">
                <a16:creationId xmlns:a16="http://schemas.microsoft.com/office/drawing/2014/main" id="{09C9ECD7-817C-538D-28BD-F8252FFCDF31}"/>
              </a:ext>
            </a:extLst>
          </p:cNvPr>
          <p:cNvSpPr txBox="1"/>
          <p:nvPr/>
        </p:nvSpPr>
        <p:spPr>
          <a:xfrm>
            <a:off x="4810191" y="5448242"/>
            <a:ext cx="1160059" cy="369332"/>
          </a:xfrm>
          <a:prstGeom prst="rect">
            <a:avLst/>
          </a:prstGeom>
          <a:noFill/>
        </p:spPr>
        <p:txBody>
          <a:bodyPr wrap="square" rtlCol="0">
            <a:spAutoFit/>
          </a:bodyPr>
          <a:lstStyle/>
          <a:p>
            <a:pPr algn="ctr"/>
            <a:r>
              <a:rPr lang="en-US" dirty="0"/>
              <a:t>Student 1</a:t>
            </a:r>
          </a:p>
        </p:txBody>
      </p:sp>
      <p:cxnSp>
        <p:nvCxnSpPr>
          <p:cNvPr id="16398" name="Straight Connector 16397">
            <a:extLst>
              <a:ext uri="{FF2B5EF4-FFF2-40B4-BE49-F238E27FC236}">
                <a16:creationId xmlns:a16="http://schemas.microsoft.com/office/drawing/2014/main" id="{9F80A4AD-6565-B800-E826-FD0B601B8A6F}"/>
              </a:ext>
            </a:extLst>
          </p:cNvPr>
          <p:cNvCxnSpPr>
            <a:cxnSpLocks/>
            <a:stCxn id="16391" idx="2"/>
            <a:endCxn id="16397" idx="0"/>
          </p:cNvCxnSpPr>
          <p:nvPr/>
        </p:nvCxnSpPr>
        <p:spPr>
          <a:xfrm flipH="1">
            <a:off x="5390221" y="4778966"/>
            <a:ext cx="366215"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6400" name="TextBox 16399">
            <a:extLst>
              <a:ext uri="{FF2B5EF4-FFF2-40B4-BE49-F238E27FC236}">
                <a16:creationId xmlns:a16="http://schemas.microsoft.com/office/drawing/2014/main" id="{978A8C4A-4782-6572-5D4C-7166629ADC8A}"/>
              </a:ext>
            </a:extLst>
          </p:cNvPr>
          <p:cNvSpPr txBox="1"/>
          <p:nvPr/>
        </p:nvSpPr>
        <p:spPr>
          <a:xfrm>
            <a:off x="6031896" y="5448242"/>
            <a:ext cx="1160059" cy="369332"/>
          </a:xfrm>
          <a:prstGeom prst="rect">
            <a:avLst/>
          </a:prstGeom>
          <a:noFill/>
        </p:spPr>
        <p:txBody>
          <a:bodyPr wrap="square" rtlCol="0">
            <a:spAutoFit/>
          </a:bodyPr>
          <a:lstStyle/>
          <a:p>
            <a:pPr algn="ctr"/>
            <a:r>
              <a:rPr lang="en-US" dirty="0"/>
              <a:t>Student 2</a:t>
            </a:r>
          </a:p>
        </p:txBody>
      </p:sp>
      <p:cxnSp>
        <p:nvCxnSpPr>
          <p:cNvPr id="16401" name="Straight Connector 16400">
            <a:extLst>
              <a:ext uri="{FF2B5EF4-FFF2-40B4-BE49-F238E27FC236}">
                <a16:creationId xmlns:a16="http://schemas.microsoft.com/office/drawing/2014/main" id="{71C1E62C-65C7-4953-6364-049F8515CE9B}"/>
              </a:ext>
            </a:extLst>
          </p:cNvPr>
          <p:cNvCxnSpPr>
            <a:cxnSpLocks/>
            <a:stCxn id="16391" idx="2"/>
            <a:endCxn id="16400" idx="0"/>
          </p:cNvCxnSpPr>
          <p:nvPr/>
        </p:nvCxnSpPr>
        <p:spPr>
          <a:xfrm>
            <a:off x="5756436" y="4778966"/>
            <a:ext cx="855490"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6403" name="TextBox 16402">
            <a:extLst>
              <a:ext uri="{FF2B5EF4-FFF2-40B4-BE49-F238E27FC236}">
                <a16:creationId xmlns:a16="http://schemas.microsoft.com/office/drawing/2014/main" id="{A49B7306-87EA-16FA-8760-AB1522A2C647}"/>
              </a:ext>
            </a:extLst>
          </p:cNvPr>
          <p:cNvSpPr txBox="1"/>
          <p:nvPr/>
        </p:nvSpPr>
        <p:spPr>
          <a:xfrm>
            <a:off x="7253600" y="5448242"/>
            <a:ext cx="1160059" cy="369332"/>
          </a:xfrm>
          <a:prstGeom prst="rect">
            <a:avLst/>
          </a:prstGeom>
          <a:noFill/>
        </p:spPr>
        <p:txBody>
          <a:bodyPr wrap="square" rtlCol="0">
            <a:spAutoFit/>
          </a:bodyPr>
          <a:lstStyle/>
          <a:p>
            <a:pPr algn="ctr"/>
            <a:r>
              <a:rPr lang="en-US" dirty="0"/>
              <a:t>…</a:t>
            </a:r>
          </a:p>
        </p:txBody>
      </p:sp>
      <p:cxnSp>
        <p:nvCxnSpPr>
          <p:cNvPr id="16404" name="Straight Connector 16403">
            <a:extLst>
              <a:ext uri="{FF2B5EF4-FFF2-40B4-BE49-F238E27FC236}">
                <a16:creationId xmlns:a16="http://schemas.microsoft.com/office/drawing/2014/main" id="{990891C1-B165-60E8-64FC-15C3DE54ACBE}"/>
              </a:ext>
            </a:extLst>
          </p:cNvPr>
          <p:cNvCxnSpPr>
            <a:cxnSpLocks/>
            <a:stCxn id="16391" idx="2"/>
            <a:endCxn id="16403" idx="0"/>
          </p:cNvCxnSpPr>
          <p:nvPr/>
        </p:nvCxnSpPr>
        <p:spPr>
          <a:xfrm>
            <a:off x="5756436" y="4778966"/>
            <a:ext cx="2077194" cy="66927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41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dirty="0"/>
              <a:t>Multilevel model/Mixed effect model</a:t>
            </a:r>
          </a:p>
        </p:txBody>
      </p:sp>
      <p:pic>
        <p:nvPicPr>
          <p:cNvPr id="9" name="Content Placeholder 8">
            <a:extLst>
              <a:ext uri="{FF2B5EF4-FFF2-40B4-BE49-F238E27FC236}">
                <a16:creationId xmlns:a16="http://schemas.microsoft.com/office/drawing/2014/main" id="{FEAE9468-998D-C0E0-281C-1A08739ECBFA}"/>
              </a:ext>
            </a:extLst>
          </p:cNvPr>
          <p:cNvPicPr>
            <a:picLocks noGrp="1" noChangeAspect="1"/>
          </p:cNvPicPr>
          <p:nvPr>
            <p:ph idx="1"/>
          </p:nvPr>
        </p:nvPicPr>
        <p:blipFill>
          <a:blip r:embed="rId3"/>
          <a:stretch>
            <a:fillRect/>
          </a:stretch>
        </p:blipFill>
        <p:spPr>
          <a:xfrm>
            <a:off x="756777" y="2048675"/>
            <a:ext cx="3046032" cy="2844000"/>
          </a:xfrm>
        </p:spPr>
      </p:pic>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59</a:t>
            </a:fld>
            <a:endParaRPr lang="en-US" dirty="0"/>
          </a:p>
        </p:txBody>
      </p:sp>
      <p:sp>
        <p:nvSpPr>
          <p:cNvPr id="6" name="Footer Placeholder 3">
            <a:extLst>
              <a:ext uri="{FF2B5EF4-FFF2-40B4-BE49-F238E27FC236}">
                <a16:creationId xmlns:a16="http://schemas.microsoft.com/office/drawing/2014/main" id="{22B9A426-86EC-71A0-7895-BFE1F7581C57}"/>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What is data and how to collect?</a:t>
            </a:r>
          </a:p>
        </p:txBody>
      </p:sp>
      <p:sp>
        <p:nvSpPr>
          <p:cNvPr id="8" name="TextBox 7">
            <a:extLst>
              <a:ext uri="{FF2B5EF4-FFF2-40B4-BE49-F238E27FC236}">
                <a16:creationId xmlns:a16="http://schemas.microsoft.com/office/drawing/2014/main" id="{D8B7390A-810E-26E4-809D-ED9EC425FC4A}"/>
              </a:ext>
            </a:extLst>
          </p:cNvPr>
          <p:cNvSpPr txBox="1"/>
          <p:nvPr/>
        </p:nvSpPr>
        <p:spPr>
          <a:xfrm>
            <a:off x="7927954" y="6259221"/>
            <a:ext cx="2996820" cy="279691"/>
          </a:xfrm>
          <a:prstGeom prst="rect">
            <a:avLst/>
          </a:prstGeom>
          <a:noFill/>
        </p:spPr>
        <p:txBody>
          <a:bodyPr wrap="square">
            <a:spAutoFit/>
          </a:bodyPr>
          <a:lstStyle/>
          <a:p>
            <a:r>
              <a:rPr lang="en-US" sz="1200" b="0" i="0" dirty="0">
                <a:solidFill>
                  <a:srgbClr val="5A6570"/>
                </a:solidFill>
                <a:effectLst/>
                <a:latin typeface="Libre Franklin" panose="020B0604020202020204" pitchFamily="2" charset="0"/>
              </a:rPr>
              <a:t>Image by </a:t>
            </a:r>
            <a:r>
              <a:rPr lang="en-US" sz="1200" b="0" i="0" u="none" strike="noStrike" dirty="0">
                <a:solidFill>
                  <a:srgbClr val="EE6A24"/>
                </a:solidFill>
                <a:effectLst/>
                <a:latin typeface="Libre Franklin" panose="020B0604020202020204" pitchFamily="2" charset="0"/>
                <a:hlinkClick r:id="rId4"/>
              </a:rPr>
              <a:t>Chelsea </a:t>
            </a:r>
            <a:r>
              <a:rPr lang="en-US" sz="1200" b="0" i="0" u="none" strike="noStrike" dirty="0" err="1">
                <a:solidFill>
                  <a:srgbClr val="EE6A24"/>
                </a:solidFill>
                <a:effectLst/>
                <a:latin typeface="Libre Franklin" panose="020B0604020202020204" pitchFamily="2" charset="0"/>
                <a:hlinkClick r:id="rId4"/>
              </a:rPr>
              <a:t>Parlett-Pelleriti</a:t>
            </a:r>
            <a:endParaRPr lang="en-US" sz="1200" dirty="0"/>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02622063-B8F5-EF5B-3EEE-DD9A203E8FA3}"/>
                  </a:ext>
                </a:extLst>
              </p14:cNvPr>
              <p14:cNvContentPartPr/>
              <p14:nvPr/>
            </p14:nvContentPartPr>
            <p14:xfrm>
              <a:off x="699840" y="5111640"/>
              <a:ext cx="1891440" cy="749880"/>
            </p14:xfrm>
          </p:contentPart>
        </mc:Choice>
        <mc:Fallback>
          <p:pic>
            <p:nvPicPr>
              <p:cNvPr id="3" name="Ink 2">
                <a:extLst>
                  <a:ext uri="{FF2B5EF4-FFF2-40B4-BE49-F238E27FC236}">
                    <a16:creationId xmlns:a16="http://schemas.microsoft.com/office/drawing/2014/main" id="{02622063-B8F5-EF5B-3EEE-DD9A203E8FA3}"/>
                  </a:ext>
                </a:extLst>
              </p:cNvPr>
              <p:cNvPicPr/>
              <p:nvPr/>
            </p:nvPicPr>
            <p:blipFill>
              <a:blip r:embed="rId6"/>
              <a:stretch>
                <a:fillRect/>
              </a:stretch>
            </p:blipFill>
            <p:spPr>
              <a:xfrm>
                <a:off x="690480" y="5102280"/>
                <a:ext cx="1910160" cy="768600"/>
              </a:xfrm>
              <a:prstGeom prst="rect">
                <a:avLst/>
              </a:prstGeom>
            </p:spPr>
          </p:pic>
        </mc:Fallback>
      </mc:AlternateContent>
    </p:spTree>
    <p:extLst>
      <p:ext uri="{BB962C8B-B14F-4D97-AF65-F5344CB8AC3E}">
        <p14:creationId xmlns:p14="http://schemas.microsoft.com/office/powerpoint/2010/main" val="3512936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dirty="0"/>
              <a:t>Research: Why, what, &amp; how?</a:t>
            </a:r>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6</a:t>
            </a:fld>
            <a:endParaRPr lang="en-US" dirty="0"/>
          </a:p>
        </p:txBody>
      </p:sp>
    </p:spTree>
    <p:extLst>
      <p:ext uri="{BB962C8B-B14F-4D97-AF65-F5344CB8AC3E}">
        <p14:creationId xmlns:p14="http://schemas.microsoft.com/office/powerpoint/2010/main" val="29566198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dirty="0"/>
              <a:t>Multilevel model/Mixed effect model</a:t>
            </a:r>
          </a:p>
        </p:txBody>
      </p:sp>
      <p:pic>
        <p:nvPicPr>
          <p:cNvPr id="9" name="Content Placeholder 8">
            <a:extLst>
              <a:ext uri="{FF2B5EF4-FFF2-40B4-BE49-F238E27FC236}">
                <a16:creationId xmlns:a16="http://schemas.microsoft.com/office/drawing/2014/main" id="{FEAE9468-998D-C0E0-281C-1A08739ECBFA}"/>
              </a:ext>
            </a:extLst>
          </p:cNvPr>
          <p:cNvPicPr>
            <a:picLocks noGrp="1" noChangeAspect="1"/>
          </p:cNvPicPr>
          <p:nvPr>
            <p:ph idx="1"/>
          </p:nvPr>
        </p:nvPicPr>
        <p:blipFill>
          <a:blip r:embed="rId3"/>
          <a:stretch>
            <a:fillRect/>
          </a:stretch>
        </p:blipFill>
        <p:spPr>
          <a:xfrm>
            <a:off x="756777" y="2048675"/>
            <a:ext cx="3046032" cy="2844000"/>
          </a:xfrm>
        </p:spPr>
      </p:pic>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60</a:t>
            </a:fld>
            <a:endParaRPr lang="en-US" dirty="0"/>
          </a:p>
        </p:txBody>
      </p:sp>
      <p:sp>
        <p:nvSpPr>
          <p:cNvPr id="6" name="Footer Placeholder 3">
            <a:extLst>
              <a:ext uri="{FF2B5EF4-FFF2-40B4-BE49-F238E27FC236}">
                <a16:creationId xmlns:a16="http://schemas.microsoft.com/office/drawing/2014/main" id="{22B9A426-86EC-71A0-7895-BFE1F7581C57}"/>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What is data and how to collect?</a:t>
            </a:r>
          </a:p>
        </p:txBody>
      </p:sp>
      <p:sp>
        <p:nvSpPr>
          <p:cNvPr id="8" name="TextBox 7">
            <a:extLst>
              <a:ext uri="{FF2B5EF4-FFF2-40B4-BE49-F238E27FC236}">
                <a16:creationId xmlns:a16="http://schemas.microsoft.com/office/drawing/2014/main" id="{D8B7390A-810E-26E4-809D-ED9EC425FC4A}"/>
              </a:ext>
            </a:extLst>
          </p:cNvPr>
          <p:cNvSpPr txBox="1"/>
          <p:nvPr/>
        </p:nvSpPr>
        <p:spPr>
          <a:xfrm>
            <a:off x="7927954" y="6259221"/>
            <a:ext cx="2996820" cy="279691"/>
          </a:xfrm>
          <a:prstGeom prst="rect">
            <a:avLst/>
          </a:prstGeom>
          <a:noFill/>
        </p:spPr>
        <p:txBody>
          <a:bodyPr wrap="square">
            <a:spAutoFit/>
          </a:bodyPr>
          <a:lstStyle/>
          <a:p>
            <a:r>
              <a:rPr lang="en-US" sz="1200" b="0" i="0" dirty="0">
                <a:solidFill>
                  <a:srgbClr val="5A6570"/>
                </a:solidFill>
                <a:effectLst/>
                <a:latin typeface="Libre Franklin" panose="020B0604020202020204" pitchFamily="2" charset="0"/>
              </a:rPr>
              <a:t>Image by </a:t>
            </a:r>
            <a:r>
              <a:rPr lang="en-US" sz="1200" b="0" i="0" u="none" strike="noStrike" dirty="0">
                <a:solidFill>
                  <a:srgbClr val="EE6A24"/>
                </a:solidFill>
                <a:effectLst/>
                <a:latin typeface="Libre Franklin" panose="020B0604020202020204" pitchFamily="2" charset="0"/>
                <a:hlinkClick r:id="rId4"/>
              </a:rPr>
              <a:t>Chelsea </a:t>
            </a:r>
            <a:r>
              <a:rPr lang="en-US" sz="1200" b="0" i="0" u="none" strike="noStrike" dirty="0" err="1">
                <a:solidFill>
                  <a:srgbClr val="EE6A24"/>
                </a:solidFill>
                <a:effectLst/>
                <a:latin typeface="Libre Franklin" panose="020B0604020202020204" pitchFamily="2" charset="0"/>
                <a:hlinkClick r:id="rId4"/>
              </a:rPr>
              <a:t>Parlett-Pelleriti</a:t>
            </a:r>
            <a:endParaRPr lang="en-US" sz="1200" dirty="0"/>
          </a:p>
        </p:txBody>
      </p:sp>
      <p:pic>
        <p:nvPicPr>
          <p:cNvPr id="11" name="Picture 10">
            <a:extLst>
              <a:ext uri="{FF2B5EF4-FFF2-40B4-BE49-F238E27FC236}">
                <a16:creationId xmlns:a16="http://schemas.microsoft.com/office/drawing/2014/main" id="{7EC6AD41-96CA-E9A9-54FE-63BA522FA378}"/>
              </a:ext>
            </a:extLst>
          </p:cNvPr>
          <p:cNvPicPr>
            <a:picLocks noChangeAspect="1"/>
          </p:cNvPicPr>
          <p:nvPr/>
        </p:nvPicPr>
        <p:blipFill>
          <a:blip r:embed="rId5"/>
          <a:stretch>
            <a:fillRect/>
          </a:stretch>
        </p:blipFill>
        <p:spPr>
          <a:xfrm>
            <a:off x="4559586" y="2048675"/>
            <a:ext cx="3046032" cy="2844000"/>
          </a:xfrm>
          <a:prstGeom prst="rect">
            <a:avLst/>
          </a:prstGeom>
        </p:spPr>
      </p:pic>
    </p:spTree>
    <p:extLst>
      <p:ext uri="{BB962C8B-B14F-4D97-AF65-F5344CB8AC3E}">
        <p14:creationId xmlns:p14="http://schemas.microsoft.com/office/powerpoint/2010/main" val="7694779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dirty="0"/>
              <a:t>Multilevel model/Mixed effect model</a:t>
            </a:r>
          </a:p>
        </p:txBody>
      </p:sp>
      <p:pic>
        <p:nvPicPr>
          <p:cNvPr id="9" name="Content Placeholder 8">
            <a:extLst>
              <a:ext uri="{FF2B5EF4-FFF2-40B4-BE49-F238E27FC236}">
                <a16:creationId xmlns:a16="http://schemas.microsoft.com/office/drawing/2014/main" id="{FEAE9468-998D-C0E0-281C-1A08739ECBFA}"/>
              </a:ext>
            </a:extLst>
          </p:cNvPr>
          <p:cNvPicPr>
            <a:picLocks noGrp="1" noChangeAspect="1"/>
          </p:cNvPicPr>
          <p:nvPr>
            <p:ph idx="1"/>
          </p:nvPr>
        </p:nvPicPr>
        <p:blipFill>
          <a:blip r:embed="rId3"/>
          <a:stretch>
            <a:fillRect/>
          </a:stretch>
        </p:blipFill>
        <p:spPr>
          <a:xfrm>
            <a:off x="756777" y="2048675"/>
            <a:ext cx="3046032" cy="2844000"/>
          </a:xfrm>
        </p:spPr>
      </p:pic>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61</a:t>
            </a:fld>
            <a:endParaRPr lang="en-US" dirty="0"/>
          </a:p>
        </p:txBody>
      </p:sp>
      <p:sp>
        <p:nvSpPr>
          <p:cNvPr id="6" name="Footer Placeholder 3">
            <a:extLst>
              <a:ext uri="{FF2B5EF4-FFF2-40B4-BE49-F238E27FC236}">
                <a16:creationId xmlns:a16="http://schemas.microsoft.com/office/drawing/2014/main" id="{22B9A426-86EC-71A0-7895-BFE1F7581C57}"/>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What is data and how to collect?</a:t>
            </a:r>
          </a:p>
        </p:txBody>
      </p:sp>
      <p:sp>
        <p:nvSpPr>
          <p:cNvPr id="8" name="TextBox 7">
            <a:extLst>
              <a:ext uri="{FF2B5EF4-FFF2-40B4-BE49-F238E27FC236}">
                <a16:creationId xmlns:a16="http://schemas.microsoft.com/office/drawing/2014/main" id="{D8B7390A-810E-26E4-809D-ED9EC425FC4A}"/>
              </a:ext>
            </a:extLst>
          </p:cNvPr>
          <p:cNvSpPr txBox="1"/>
          <p:nvPr/>
        </p:nvSpPr>
        <p:spPr>
          <a:xfrm>
            <a:off x="7927954" y="6259221"/>
            <a:ext cx="2996820" cy="279691"/>
          </a:xfrm>
          <a:prstGeom prst="rect">
            <a:avLst/>
          </a:prstGeom>
          <a:noFill/>
        </p:spPr>
        <p:txBody>
          <a:bodyPr wrap="square">
            <a:spAutoFit/>
          </a:bodyPr>
          <a:lstStyle/>
          <a:p>
            <a:r>
              <a:rPr lang="en-US" sz="1200" b="0" i="0" dirty="0">
                <a:solidFill>
                  <a:srgbClr val="5A6570"/>
                </a:solidFill>
                <a:effectLst/>
                <a:latin typeface="Libre Franklin" panose="020B0604020202020204" pitchFamily="2" charset="0"/>
              </a:rPr>
              <a:t>Image by </a:t>
            </a:r>
            <a:r>
              <a:rPr lang="en-US" sz="1200" b="0" i="0" u="none" strike="noStrike" dirty="0">
                <a:solidFill>
                  <a:srgbClr val="EE6A24"/>
                </a:solidFill>
                <a:effectLst/>
                <a:latin typeface="Libre Franklin" panose="020B0604020202020204" pitchFamily="2" charset="0"/>
                <a:hlinkClick r:id="rId4"/>
              </a:rPr>
              <a:t>Chelsea </a:t>
            </a:r>
            <a:r>
              <a:rPr lang="en-US" sz="1200" b="0" i="0" u="none" strike="noStrike" dirty="0" err="1">
                <a:solidFill>
                  <a:srgbClr val="EE6A24"/>
                </a:solidFill>
                <a:effectLst/>
                <a:latin typeface="Libre Franklin" panose="020B0604020202020204" pitchFamily="2" charset="0"/>
                <a:hlinkClick r:id="rId4"/>
              </a:rPr>
              <a:t>Parlett-Pelleriti</a:t>
            </a:r>
            <a:endParaRPr lang="en-US" sz="1200" dirty="0"/>
          </a:p>
        </p:txBody>
      </p:sp>
      <p:pic>
        <p:nvPicPr>
          <p:cNvPr id="11" name="Picture 10">
            <a:extLst>
              <a:ext uri="{FF2B5EF4-FFF2-40B4-BE49-F238E27FC236}">
                <a16:creationId xmlns:a16="http://schemas.microsoft.com/office/drawing/2014/main" id="{7EC6AD41-96CA-E9A9-54FE-63BA522FA378}"/>
              </a:ext>
            </a:extLst>
          </p:cNvPr>
          <p:cNvPicPr>
            <a:picLocks noChangeAspect="1"/>
          </p:cNvPicPr>
          <p:nvPr/>
        </p:nvPicPr>
        <p:blipFill>
          <a:blip r:embed="rId5"/>
          <a:stretch>
            <a:fillRect/>
          </a:stretch>
        </p:blipFill>
        <p:spPr>
          <a:xfrm>
            <a:off x="4559586" y="2048675"/>
            <a:ext cx="3046032" cy="2844000"/>
          </a:xfrm>
          <a:prstGeom prst="rect">
            <a:avLst/>
          </a:prstGeom>
        </p:spPr>
      </p:pic>
      <p:pic>
        <p:nvPicPr>
          <p:cNvPr id="13" name="Picture 12">
            <a:extLst>
              <a:ext uri="{FF2B5EF4-FFF2-40B4-BE49-F238E27FC236}">
                <a16:creationId xmlns:a16="http://schemas.microsoft.com/office/drawing/2014/main" id="{A7BEA8DA-65F5-6A3D-4AB6-4F056E8CA48D}"/>
              </a:ext>
            </a:extLst>
          </p:cNvPr>
          <p:cNvPicPr>
            <a:picLocks noChangeAspect="1"/>
          </p:cNvPicPr>
          <p:nvPr/>
        </p:nvPicPr>
        <p:blipFill>
          <a:blip r:embed="rId6"/>
          <a:stretch>
            <a:fillRect/>
          </a:stretch>
        </p:blipFill>
        <p:spPr>
          <a:xfrm>
            <a:off x="8362395" y="2048675"/>
            <a:ext cx="3072828" cy="2844000"/>
          </a:xfrm>
          <a:prstGeom prst="rect">
            <a:avLst/>
          </a:prstGeom>
        </p:spPr>
      </p:pic>
    </p:spTree>
    <p:extLst>
      <p:ext uri="{BB962C8B-B14F-4D97-AF65-F5344CB8AC3E}">
        <p14:creationId xmlns:p14="http://schemas.microsoft.com/office/powerpoint/2010/main" val="29501395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dirty="0"/>
              <a:t>PCA</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38200" y="1459832"/>
            <a:ext cx="6500149" cy="4717131"/>
          </a:xfrm>
        </p:spPr>
        <p:txBody>
          <a:bodyPr/>
          <a:lstStyle/>
          <a:p>
            <a:pPr>
              <a:lnSpc>
                <a:spcPct val="200000"/>
              </a:lnSpc>
            </a:pPr>
            <a:r>
              <a:rPr lang="en-US" dirty="0"/>
              <a:t>Multidimensional reduction method</a:t>
            </a:r>
          </a:p>
          <a:p>
            <a:pPr>
              <a:lnSpc>
                <a:spcPct val="200000"/>
              </a:lnSpc>
            </a:pPr>
            <a:r>
              <a:rPr lang="en-US" dirty="0"/>
              <a:t>No dependent/independent variables</a:t>
            </a:r>
          </a:p>
          <a:p>
            <a:pPr>
              <a:lnSpc>
                <a:spcPct val="200000"/>
              </a:lnSpc>
            </a:pPr>
            <a:r>
              <a:rPr lang="en-US" dirty="0"/>
              <a:t>Exploratory method</a:t>
            </a:r>
          </a:p>
          <a:p>
            <a:pPr>
              <a:lnSpc>
                <a:spcPct val="200000"/>
              </a:lnSpc>
            </a:pPr>
            <a:r>
              <a:rPr lang="en-US" dirty="0"/>
              <a:t>PCA – linear regression</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62</a:t>
            </a:fld>
            <a:endParaRPr lang="en-US" dirty="0"/>
          </a:p>
        </p:txBody>
      </p:sp>
      <p:sp>
        <p:nvSpPr>
          <p:cNvPr id="6" name="Footer Placeholder 3">
            <a:extLst>
              <a:ext uri="{FF2B5EF4-FFF2-40B4-BE49-F238E27FC236}">
                <a16:creationId xmlns:a16="http://schemas.microsoft.com/office/drawing/2014/main" id="{22B9A426-86EC-71A0-7895-BFE1F7581C57}"/>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What is data and how to collect?</a:t>
            </a:r>
          </a:p>
        </p:txBody>
      </p:sp>
      <p:grpSp>
        <p:nvGrpSpPr>
          <p:cNvPr id="18" name="Group 17">
            <a:extLst>
              <a:ext uri="{FF2B5EF4-FFF2-40B4-BE49-F238E27FC236}">
                <a16:creationId xmlns:a16="http://schemas.microsoft.com/office/drawing/2014/main" id="{09B060E2-96AA-4BCC-BC94-D625BAA57EF2}"/>
              </a:ext>
            </a:extLst>
          </p:cNvPr>
          <p:cNvGrpSpPr/>
          <p:nvPr/>
        </p:nvGrpSpPr>
        <p:grpSpPr>
          <a:xfrm>
            <a:off x="8090376" y="1494842"/>
            <a:ext cx="548522" cy="4177581"/>
            <a:chOff x="8090376" y="1494842"/>
            <a:chExt cx="548522" cy="4177581"/>
          </a:xfrm>
        </p:grpSpPr>
        <p:sp>
          <p:nvSpPr>
            <p:cNvPr id="7" name="TextBox 6">
              <a:extLst>
                <a:ext uri="{FF2B5EF4-FFF2-40B4-BE49-F238E27FC236}">
                  <a16:creationId xmlns:a16="http://schemas.microsoft.com/office/drawing/2014/main" id="{35828CFC-5F72-3023-4881-BBA44EDE8A85}"/>
                </a:ext>
              </a:extLst>
            </p:cNvPr>
            <p:cNvSpPr txBox="1"/>
            <p:nvPr/>
          </p:nvSpPr>
          <p:spPr>
            <a:xfrm>
              <a:off x="8090376" y="1494842"/>
              <a:ext cx="548522" cy="461665"/>
            </a:xfrm>
            <a:prstGeom prst="rect">
              <a:avLst/>
            </a:prstGeom>
            <a:noFill/>
            <a:ln>
              <a:solidFill>
                <a:schemeClr val="tx1"/>
              </a:solidFill>
            </a:ln>
          </p:spPr>
          <p:txBody>
            <a:bodyPr wrap="square" rtlCol="0">
              <a:spAutoFit/>
            </a:bodyPr>
            <a:lstStyle/>
            <a:p>
              <a:pPr algn="ctr"/>
              <a:r>
                <a:rPr lang="en-US" sz="2400" dirty="0"/>
                <a:t>Y1</a:t>
              </a:r>
            </a:p>
          </p:txBody>
        </p:sp>
        <p:sp>
          <p:nvSpPr>
            <p:cNvPr id="8" name="TextBox 7">
              <a:extLst>
                <a:ext uri="{FF2B5EF4-FFF2-40B4-BE49-F238E27FC236}">
                  <a16:creationId xmlns:a16="http://schemas.microsoft.com/office/drawing/2014/main" id="{C00C0E16-126E-1A6C-4FF8-C627D2A78E96}"/>
                </a:ext>
              </a:extLst>
            </p:cNvPr>
            <p:cNvSpPr txBox="1"/>
            <p:nvPr/>
          </p:nvSpPr>
          <p:spPr>
            <a:xfrm>
              <a:off x="8090376" y="2025687"/>
              <a:ext cx="548522" cy="461665"/>
            </a:xfrm>
            <a:prstGeom prst="rect">
              <a:avLst/>
            </a:prstGeom>
            <a:noFill/>
            <a:ln>
              <a:solidFill>
                <a:schemeClr val="tx1"/>
              </a:solidFill>
            </a:ln>
          </p:spPr>
          <p:txBody>
            <a:bodyPr wrap="square" rtlCol="0">
              <a:spAutoFit/>
            </a:bodyPr>
            <a:lstStyle/>
            <a:p>
              <a:pPr algn="ctr"/>
              <a:r>
                <a:rPr lang="en-US" sz="2400" dirty="0"/>
                <a:t>Y2</a:t>
              </a:r>
            </a:p>
          </p:txBody>
        </p:sp>
        <p:sp>
          <p:nvSpPr>
            <p:cNvPr id="9" name="TextBox 8">
              <a:extLst>
                <a:ext uri="{FF2B5EF4-FFF2-40B4-BE49-F238E27FC236}">
                  <a16:creationId xmlns:a16="http://schemas.microsoft.com/office/drawing/2014/main" id="{4A1D7993-98D0-E666-1343-6A79DFDDC6CB}"/>
                </a:ext>
              </a:extLst>
            </p:cNvPr>
            <p:cNvSpPr txBox="1"/>
            <p:nvPr/>
          </p:nvSpPr>
          <p:spPr>
            <a:xfrm>
              <a:off x="8090376" y="2556532"/>
              <a:ext cx="548522" cy="461665"/>
            </a:xfrm>
            <a:prstGeom prst="rect">
              <a:avLst/>
            </a:prstGeom>
            <a:noFill/>
            <a:ln>
              <a:solidFill>
                <a:schemeClr val="tx1"/>
              </a:solidFill>
            </a:ln>
          </p:spPr>
          <p:txBody>
            <a:bodyPr wrap="square" rtlCol="0">
              <a:spAutoFit/>
            </a:bodyPr>
            <a:lstStyle/>
            <a:p>
              <a:pPr algn="ctr"/>
              <a:r>
                <a:rPr lang="en-US" sz="2400" dirty="0"/>
                <a:t>Y3</a:t>
              </a:r>
            </a:p>
          </p:txBody>
        </p:sp>
        <p:sp>
          <p:nvSpPr>
            <p:cNvPr id="10" name="TextBox 9">
              <a:extLst>
                <a:ext uri="{FF2B5EF4-FFF2-40B4-BE49-F238E27FC236}">
                  <a16:creationId xmlns:a16="http://schemas.microsoft.com/office/drawing/2014/main" id="{D9E0D0E8-E1EB-34D1-B310-98F8360EEC6D}"/>
                </a:ext>
              </a:extLst>
            </p:cNvPr>
            <p:cNvSpPr txBox="1"/>
            <p:nvPr/>
          </p:nvSpPr>
          <p:spPr>
            <a:xfrm>
              <a:off x="8090376" y="3087377"/>
              <a:ext cx="548522" cy="461665"/>
            </a:xfrm>
            <a:prstGeom prst="rect">
              <a:avLst/>
            </a:prstGeom>
            <a:noFill/>
            <a:ln>
              <a:solidFill>
                <a:schemeClr val="tx1"/>
              </a:solidFill>
            </a:ln>
          </p:spPr>
          <p:txBody>
            <a:bodyPr wrap="square" rtlCol="0">
              <a:spAutoFit/>
            </a:bodyPr>
            <a:lstStyle/>
            <a:p>
              <a:pPr algn="ctr"/>
              <a:r>
                <a:rPr lang="en-US" sz="2400" dirty="0"/>
                <a:t>Y4</a:t>
              </a:r>
            </a:p>
          </p:txBody>
        </p:sp>
        <p:sp>
          <p:nvSpPr>
            <p:cNvPr id="11" name="TextBox 10">
              <a:extLst>
                <a:ext uri="{FF2B5EF4-FFF2-40B4-BE49-F238E27FC236}">
                  <a16:creationId xmlns:a16="http://schemas.microsoft.com/office/drawing/2014/main" id="{2AA26F36-75EC-42A6-930D-91DAD5F0903A}"/>
                </a:ext>
              </a:extLst>
            </p:cNvPr>
            <p:cNvSpPr txBox="1"/>
            <p:nvPr/>
          </p:nvSpPr>
          <p:spPr>
            <a:xfrm>
              <a:off x="8090376" y="3618222"/>
              <a:ext cx="548522" cy="461665"/>
            </a:xfrm>
            <a:prstGeom prst="rect">
              <a:avLst/>
            </a:prstGeom>
            <a:noFill/>
            <a:ln>
              <a:solidFill>
                <a:schemeClr val="tx1"/>
              </a:solidFill>
            </a:ln>
          </p:spPr>
          <p:txBody>
            <a:bodyPr wrap="square" rtlCol="0">
              <a:spAutoFit/>
            </a:bodyPr>
            <a:lstStyle/>
            <a:p>
              <a:pPr algn="ctr"/>
              <a:r>
                <a:rPr lang="en-US" sz="2400" dirty="0"/>
                <a:t>Y5</a:t>
              </a:r>
            </a:p>
          </p:txBody>
        </p:sp>
        <p:sp>
          <p:nvSpPr>
            <p:cNvPr id="12" name="TextBox 11">
              <a:extLst>
                <a:ext uri="{FF2B5EF4-FFF2-40B4-BE49-F238E27FC236}">
                  <a16:creationId xmlns:a16="http://schemas.microsoft.com/office/drawing/2014/main" id="{881FB9D3-91C5-6347-5A07-7F43F278F6E6}"/>
                </a:ext>
              </a:extLst>
            </p:cNvPr>
            <p:cNvSpPr txBox="1"/>
            <p:nvPr/>
          </p:nvSpPr>
          <p:spPr>
            <a:xfrm>
              <a:off x="8090376" y="4149067"/>
              <a:ext cx="548522" cy="461665"/>
            </a:xfrm>
            <a:prstGeom prst="rect">
              <a:avLst/>
            </a:prstGeom>
            <a:noFill/>
            <a:ln>
              <a:solidFill>
                <a:schemeClr val="tx1"/>
              </a:solidFill>
            </a:ln>
          </p:spPr>
          <p:txBody>
            <a:bodyPr wrap="square" rtlCol="0">
              <a:spAutoFit/>
            </a:bodyPr>
            <a:lstStyle/>
            <a:p>
              <a:pPr algn="ctr"/>
              <a:r>
                <a:rPr lang="en-US" sz="2400" dirty="0"/>
                <a:t>Y6</a:t>
              </a:r>
            </a:p>
          </p:txBody>
        </p:sp>
        <p:sp>
          <p:nvSpPr>
            <p:cNvPr id="13" name="TextBox 12">
              <a:extLst>
                <a:ext uri="{FF2B5EF4-FFF2-40B4-BE49-F238E27FC236}">
                  <a16:creationId xmlns:a16="http://schemas.microsoft.com/office/drawing/2014/main" id="{E28B6A7D-5403-6756-F354-42405E9FE57F}"/>
                </a:ext>
              </a:extLst>
            </p:cNvPr>
            <p:cNvSpPr txBox="1"/>
            <p:nvPr/>
          </p:nvSpPr>
          <p:spPr>
            <a:xfrm>
              <a:off x="8090376" y="4679912"/>
              <a:ext cx="548522" cy="461665"/>
            </a:xfrm>
            <a:prstGeom prst="rect">
              <a:avLst/>
            </a:prstGeom>
            <a:noFill/>
            <a:ln>
              <a:solidFill>
                <a:schemeClr val="tx1"/>
              </a:solidFill>
            </a:ln>
          </p:spPr>
          <p:txBody>
            <a:bodyPr wrap="square" rtlCol="0">
              <a:spAutoFit/>
            </a:bodyPr>
            <a:lstStyle/>
            <a:p>
              <a:pPr algn="ctr"/>
              <a:r>
                <a:rPr lang="en-US" sz="2400" dirty="0"/>
                <a:t>Y7</a:t>
              </a:r>
            </a:p>
          </p:txBody>
        </p:sp>
        <p:sp>
          <p:nvSpPr>
            <p:cNvPr id="14" name="TextBox 13">
              <a:extLst>
                <a:ext uri="{FF2B5EF4-FFF2-40B4-BE49-F238E27FC236}">
                  <a16:creationId xmlns:a16="http://schemas.microsoft.com/office/drawing/2014/main" id="{91C95C36-BF40-491E-3137-C078D9085004}"/>
                </a:ext>
              </a:extLst>
            </p:cNvPr>
            <p:cNvSpPr txBox="1"/>
            <p:nvPr/>
          </p:nvSpPr>
          <p:spPr>
            <a:xfrm>
              <a:off x="8090376" y="5210758"/>
              <a:ext cx="548522" cy="461665"/>
            </a:xfrm>
            <a:prstGeom prst="rect">
              <a:avLst/>
            </a:prstGeom>
            <a:noFill/>
            <a:ln>
              <a:solidFill>
                <a:schemeClr val="tx1"/>
              </a:solidFill>
            </a:ln>
          </p:spPr>
          <p:txBody>
            <a:bodyPr wrap="square" rtlCol="0">
              <a:spAutoFit/>
            </a:bodyPr>
            <a:lstStyle/>
            <a:p>
              <a:pPr algn="ctr"/>
              <a:r>
                <a:rPr lang="en-US" sz="2400" dirty="0"/>
                <a:t>Y8</a:t>
              </a:r>
            </a:p>
          </p:txBody>
        </p:sp>
      </p:grpSp>
      <p:grpSp>
        <p:nvGrpSpPr>
          <p:cNvPr id="17" name="Group 16">
            <a:extLst>
              <a:ext uri="{FF2B5EF4-FFF2-40B4-BE49-F238E27FC236}">
                <a16:creationId xmlns:a16="http://schemas.microsoft.com/office/drawing/2014/main" id="{25BD5D9C-FD5F-BE18-5A9F-A4E43C2754D7}"/>
              </a:ext>
            </a:extLst>
          </p:cNvPr>
          <p:cNvGrpSpPr/>
          <p:nvPr/>
        </p:nvGrpSpPr>
        <p:grpSpPr>
          <a:xfrm>
            <a:off x="10360943" y="2603521"/>
            <a:ext cx="548522" cy="1960222"/>
            <a:chOff x="10360943" y="2256519"/>
            <a:chExt cx="548522" cy="1960222"/>
          </a:xfrm>
        </p:grpSpPr>
        <p:sp>
          <p:nvSpPr>
            <p:cNvPr id="15" name="TextBox 14">
              <a:extLst>
                <a:ext uri="{FF2B5EF4-FFF2-40B4-BE49-F238E27FC236}">
                  <a16:creationId xmlns:a16="http://schemas.microsoft.com/office/drawing/2014/main" id="{3416D13F-1195-C8AD-C730-A60886E5416A}"/>
                </a:ext>
              </a:extLst>
            </p:cNvPr>
            <p:cNvSpPr txBox="1"/>
            <p:nvPr/>
          </p:nvSpPr>
          <p:spPr>
            <a:xfrm>
              <a:off x="10360943" y="2256519"/>
              <a:ext cx="548522" cy="461665"/>
            </a:xfrm>
            <a:prstGeom prst="rect">
              <a:avLst/>
            </a:prstGeom>
            <a:noFill/>
            <a:ln>
              <a:solidFill>
                <a:schemeClr val="tx1"/>
              </a:solidFill>
            </a:ln>
          </p:spPr>
          <p:txBody>
            <a:bodyPr wrap="square" rtlCol="0">
              <a:spAutoFit/>
            </a:bodyPr>
            <a:lstStyle/>
            <a:p>
              <a:pPr algn="ctr"/>
              <a:r>
                <a:rPr lang="en-US" sz="2400" dirty="0"/>
                <a:t>C1</a:t>
              </a:r>
            </a:p>
          </p:txBody>
        </p:sp>
        <p:sp>
          <p:nvSpPr>
            <p:cNvPr id="16" name="TextBox 15">
              <a:extLst>
                <a:ext uri="{FF2B5EF4-FFF2-40B4-BE49-F238E27FC236}">
                  <a16:creationId xmlns:a16="http://schemas.microsoft.com/office/drawing/2014/main" id="{5B7C87EB-315B-5E97-C434-74B156B85DC8}"/>
                </a:ext>
              </a:extLst>
            </p:cNvPr>
            <p:cNvSpPr txBox="1"/>
            <p:nvPr/>
          </p:nvSpPr>
          <p:spPr>
            <a:xfrm>
              <a:off x="10360943" y="3755076"/>
              <a:ext cx="548522" cy="461665"/>
            </a:xfrm>
            <a:prstGeom prst="rect">
              <a:avLst/>
            </a:prstGeom>
            <a:noFill/>
            <a:ln>
              <a:solidFill>
                <a:schemeClr val="tx1"/>
              </a:solidFill>
            </a:ln>
          </p:spPr>
          <p:txBody>
            <a:bodyPr wrap="square" rtlCol="0">
              <a:spAutoFit/>
            </a:bodyPr>
            <a:lstStyle/>
            <a:p>
              <a:pPr algn="ctr"/>
              <a:r>
                <a:rPr lang="en-US" sz="2400" dirty="0"/>
                <a:t>C2</a:t>
              </a:r>
            </a:p>
          </p:txBody>
        </p:sp>
      </p:grpSp>
      <p:cxnSp>
        <p:nvCxnSpPr>
          <p:cNvPr id="20" name="Straight Connector 19">
            <a:extLst>
              <a:ext uri="{FF2B5EF4-FFF2-40B4-BE49-F238E27FC236}">
                <a16:creationId xmlns:a16="http://schemas.microsoft.com/office/drawing/2014/main" id="{FE0196F6-5AAA-4AFB-3648-1669759FFC7D}"/>
              </a:ext>
            </a:extLst>
          </p:cNvPr>
          <p:cNvCxnSpPr>
            <a:cxnSpLocks/>
            <a:stCxn id="7" idx="3"/>
          </p:cNvCxnSpPr>
          <p:nvPr/>
        </p:nvCxnSpPr>
        <p:spPr>
          <a:xfrm>
            <a:off x="8638898" y="1725675"/>
            <a:ext cx="1722045" cy="91168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820A26D-4F98-E6E1-8EB0-A2B2AE2C77F6}"/>
              </a:ext>
            </a:extLst>
          </p:cNvPr>
          <p:cNvCxnSpPr>
            <a:cxnSpLocks/>
            <a:stCxn id="8" idx="3"/>
          </p:cNvCxnSpPr>
          <p:nvPr/>
        </p:nvCxnSpPr>
        <p:spPr>
          <a:xfrm>
            <a:off x="8638898" y="2256520"/>
            <a:ext cx="1722045" cy="433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6D9E6BC-F139-3615-1AEE-51850B0E9D14}"/>
              </a:ext>
            </a:extLst>
          </p:cNvPr>
          <p:cNvCxnSpPr>
            <a:cxnSpLocks/>
            <a:stCxn id="9" idx="3"/>
          </p:cNvCxnSpPr>
          <p:nvPr/>
        </p:nvCxnSpPr>
        <p:spPr>
          <a:xfrm flipV="1">
            <a:off x="8638898" y="2706539"/>
            <a:ext cx="1722045" cy="8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76E159-5CE9-8442-5A31-CDDE11D85A53}"/>
              </a:ext>
            </a:extLst>
          </p:cNvPr>
          <p:cNvCxnSpPr>
            <a:cxnSpLocks/>
            <a:stCxn id="10" idx="3"/>
            <a:endCxn id="15" idx="1"/>
          </p:cNvCxnSpPr>
          <p:nvPr/>
        </p:nvCxnSpPr>
        <p:spPr>
          <a:xfrm flipV="1">
            <a:off x="8638898" y="2834354"/>
            <a:ext cx="1722045" cy="483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3897C84-A3ED-528F-E99E-D8C2DD711601}"/>
              </a:ext>
            </a:extLst>
          </p:cNvPr>
          <p:cNvCxnSpPr>
            <a:cxnSpLocks/>
            <a:stCxn id="11" idx="3"/>
            <a:endCxn id="15" idx="1"/>
          </p:cNvCxnSpPr>
          <p:nvPr/>
        </p:nvCxnSpPr>
        <p:spPr>
          <a:xfrm flipV="1">
            <a:off x="8638898" y="2834354"/>
            <a:ext cx="1722045" cy="1014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469B526-6DD9-D278-9A16-6B634EEEBDE2}"/>
              </a:ext>
            </a:extLst>
          </p:cNvPr>
          <p:cNvCxnSpPr>
            <a:cxnSpLocks/>
            <a:stCxn id="12" idx="3"/>
          </p:cNvCxnSpPr>
          <p:nvPr/>
        </p:nvCxnSpPr>
        <p:spPr>
          <a:xfrm flipV="1">
            <a:off x="8638898" y="2937371"/>
            <a:ext cx="1722045" cy="1442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427BA82-9EF4-02C3-BF96-75DAA7AC74B4}"/>
              </a:ext>
            </a:extLst>
          </p:cNvPr>
          <p:cNvCxnSpPr>
            <a:cxnSpLocks/>
            <a:stCxn id="13" idx="3"/>
          </p:cNvCxnSpPr>
          <p:nvPr/>
        </p:nvCxnSpPr>
        <p:spPr>
          <a:xfrm flipV="1">
            <a:off x="8638898" y="2966753"/>
            <a:ext cx="1722045" cy="1943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F2A06D4-CE53-1AFF-F612-9F6F783769CA}"/>
              </a:ext>
            </a:extLst>
          </p:cNvPr>
          <p:cNvCxnSpPr>
            <a:cxnSpLocks/>
            <a:stCxn id="14" idx="3"/>
          </p:cNvCxnSpPr>
          <p:nvPr/>
        </p:nvCxnSpPr>
        <p:spPr>
          <a:xfrm flipV="1">
            <a:off x="8638898" y="3018197"/>
            <a:ext cx="1722045" cy="2423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7152726-0201-2E07-6936-6E5C4178D591}"/>
              </a:ext>
            </a:extLst>
          </p:cNvPr>
          <p:cNvCxnSpPr>
            <a:cxnSpLocks/>
          </p:cNvCxnSpPr>
          <p:nvPr/>
        </p:nvCxnSpPr>
        <p:spPr>
          <a:xfrm>
            <a:off x="8638898" y="1716423"/>
            <a:ext cx="1722045" cy="243264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A68DE0A-DDCA-35A5-5F6E-386E1076ACC9}"/>
              </a:ext>
            </a:extLst>
          </p:cNvPr>
          <p:cNvCxnSpPr>
            <a:cxnSpLocks/>
          </p:cNvCxnSpPr>
          <p:nvPr/>
        </p:nvCxnSpPr>
        <p:spPr>
          <a:xfrm>
            <a:off x="8638898" y="2247268"/>
            <a:ext cx="1722045" cy="1973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8942251-76A8-BA75-CCDD-9565E6BAE877}"/>
              </a:ext>
            </a:extLst>
          </p:cNvPr>
          <p:cNvCxnSpPr>
            <a:cxnSpLocks/>
            <a:endCxn id="16" idx="1"/>
          </p:cNvCxnSpPr>
          <p:nvPr/>
        </p:nvCxnSpPr>
        <p:spPr>
          <a:xfrm>
            <a:off x="8638898" y="2778113"/>
            <a:ext cx="1722045" cy="1554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0FA4A2D-4972-90A9-AB29-39CF35CF8A04}"/>
              </a:ext>
            </a:extLst>
          </p:cNvPr>
          <p:cNvCxnSpPr>
            <a:cxnSpLocks/>
            <a:endCxn id="16" idx="1"/>
          </p:cNvCxnSpPr>
          <p:nvPr/>
        </p:nvCxnSpPr>
        <p:spPr>
          <a:xfrm>
            <a:off x="8638898" y="3308958"/>
            <a:ext cx="1722045" cy="1023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E8FAA7B-5EA1-B6A5-1889-130D9A7EEE82}"/>
              </a:ext>
            </a:extLst>
          </p:cNvPr>
          <p:cNvCxnSpPr>
            <a:cxnSpLocks/>
            <a:endCxn id="16" idx="1"/>
          </p:cNvCxnSpPr>
          <p:nvPr/>
        </p:nvCxnSpPr>
        <p:spPr>
          <a:xfrm>
            <a:off x="8638898" y="3839803"/>
            <a:ext cx="1722045" cy="493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C0C73A9-C668-CE37-26FA-ECEA0EBBFB03}"/>
              </a:ext>
            </a:extLst>
          </p:cNvPr>
          <p:cNvCxnSpPr>
            <a:cxnSpLocks/>
          </p:cNvCxnSpPr>
          <p:nvPr/>
        </p:nvCxnSpPr>
        <p:spPr>
          <a:xfrm>
            <a:off x="8638898" y="4370648"/>
            <a:ext cx="1722045" cy="88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9496C1D-4229-1C54-7ABD-FECB13FD6DEF}"/>
              </a:ext>
            </a:extLst>
          </p:cNvPr>
          <p:cNvCxnSpPr>
            <a:cxnSpLocks/>
          </p:cNvCxnSpPr>
          <p:nvPr/>
        </p:nvCxnSpPr>
        <p:spPr>
          <a:xfrm flipV="1">
            <a:off x="8638898" y="4482917"/>
            <a:ext cx="1722045" cy="418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DBE00B-CBC5-C1C5-C4E5-AB84ECD15D60}"/>
              </a:ext>
            </a:extLst>
          </p:cNvPr>
          <p:cNvCxnSpPr>
            <a:cxnSpLocks/>
          </p:cNvCxnSpPr>
          <p:nvPr/>
        </p:nvCxnSpPr>
        <p:spPr>
          <a:xfrm flipV="1">
            <a:off x="8638898" y="4512299"/>
            <a:ext cx="1722045" cy="92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19" name="Ink 18">
                <a:extLst>
                  <a:ext uri="{FF2B5EF4-FFF2-40B4-BE49-F238E27FC236}">
                    <a16:creationId xmlns:a16="http://schemas.microsoft.com/office/drawing/2014/main" id="{09E8AF4D-EC89-C683-CA91-C40E71559FFF}"/>
                  </a:ext>
                </a:extLst>
              </p14:cNvPr>
              <p14:cNvContentPartPr/>
              <p14:nvPr/>
            </p14:nvContentPartPr>
            <p14:xfrm>
              <a:off x="2227680" y="594000"/>
              <a:ext cx="9767880" cy="3400200"/>
            </p14:xfrm>
          </p:contentPart>
        </mc:Choice>
        <mc:Fallback>
          <p:pic>
            <p:nvPicPr>
              <p:cNvPr id="19" name="Ink 18">
                <a:extLst>
                  <a:ext uri="{FF2B5EF4-FFF2-40B4-BE49-F238E27FC236}">
                    <a16:creationId xmlns:a16="http://schemas.microsoft.com/office/drawing/2014/main" id="{09E8AF4D-EC89-C683-CA91-C40E71559FFF}"/>
                  </a:ext>
                </a:extLst>
              </p:cNvPr>
              <p:cNvPicPr/>
              <p:nvPr/>
            </p:nvPicPr>
            <p:blipFill>
              <a:blip r:embed="rId4"/>
              <a:stretch>
                <a:fillRect/>
              </a:stretch>
            </p:blipFill>
            <p:spPr>
              <a:xfrm>
                <a:off x="2218320" y="584640"/>
                <a:ext cx="9786600" cy="3418920"/>
              </a:xfrm>
              <a:prstGeom prst="rect">
                <a:avLst/>
              </a:prstGeom>
            </p:spPr>
          </p:pic>
        </mc:Fallback>
      </mc:AlternateContent>
    </p:spTree>
    <p:extLst>
      <p:ext uri="{BB962C8B-B14F-4D97-AF65-F5344CB8AC3E}">
        <p14:creationId xmlns:p14="http://schemas.microsoft.com/office/powerpoint/2010/main" val="19253347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dirty="0"/>
              <a:t>Factor Analysis</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38200" y="1459832"/>
            <a:ext cx="5226895" cy="4717131"/>
          </a:xfrm>
        </p:spPr>
        <p:txBody>
          <a:bodyPr/>
          <a:lstStyle/>
          <a:p>
            <a:pPr>
              <a:lnSpc>
                <a:spcPct val="250000"/>
              </a:lnSpc>
            </a:pPr>
            <a:r>
              <a:rPr lang="en-US" dirty="0"/>
              <a:t>Latent constructs</a:t>
            </a:r>
          </a:p>
          <a:p>
            <a:pPr>
              <a:lnSpc>
                <a:spcPct val="250000"/>
              </a:lnSpc>
            </a:pPr>
            <a:r>
              <a:rPr lang="en-US" dirty="0"/>
              <a:t>Questionnaires</a:t>
            </a:r>
          </a:p>
          <a:p>
            <a:pPr>
              <a:lnSpc>
                <a:spcPct val="250000"/>
              </a:lnSpc>
            </a:pPr>
            <a:r>
              <a:rPr lang="en-US" dirty="0"/>
              <a:t>Exploratory/Confirmatory</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63</a:t>
            </a:fld>
            <a:endParaRPr lang="en-US" dirty="0"/>
          </a:p>
        </p:txBody>
      </p:sp>
      <p:sp>
        <p:nvSpPr>
          <p:cNvPr id="6" name="Footer Placeholder 3">
            <a:extLst>
              <a:ext uri="{FF2B5EF4-FFF2-40B4-BE49-F238E27FC236}">
                <a16:creationId xmlns:a16="http://schemas.microsoft.com/office/drawing/2014/main" id="{22B9A426-86EC-71A0-7895-BFE1F7581C57}"/>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What is data and how to collect?</a:t>
            </a:r>
          </a:p>
        </p:txBody>
      </p:sp>
      <p:grpSp>
        <p:nvGrpSpPr>
          <p:cNvPr id="95" name="Group 94">
            <a:extLst>
              <a:ext uri="{FF2B5EF4-FFF2-40B4-BE49-F238E27FC236}">
                <a16:creationId xmlns:a16="http://schemas.microsoft.com/office/drawing/2014/main" id="{DDADACA9-C60D-2024-9953-52556831FB23}"/>
              </a:ext>
            </a:extLst>
          </p:cNvPr>
          <p:cNvGrpSpPr/>
          <p:nvPr/>
        </p:nvGrpSpPr>
        <p:grpSpPr>
          <a:xfrm>
            <a:off x="8718175" y="1508445"/>
            <a:ext cx="548522" cy="4177581"/>
            <a:chOff x="8718175" y="1494842"/>
            <a:chExt cx="548522" cy="4177581"/>
          </a:xfrm>
        </p:grpSpPr>
        <p:grpSp>
          <p:nvGrpSpPr>
            <p:cNvPr id="52" name="Group 51">
              <a:extLst>
                <a:ext uri="{FF2B5EF4-FFF2-40B4-BE49-F238E27FC236}">
                  <a16:creationId xmlns:a16="http://schemas.microsoft.com/office/drawing/2014/main" id="{3B5F19B3-09B6-BA50-1EF3-3F0A4D888CF2}"/>
                </a:ext>
              </a:extLst>
            </p:cNvPr>
            <p:cNvGrpSpPr/>
            <p:nvPr/>
          </p:nvGrpSpPr>
          <p:grpSpPr>
            <a:xfrm>
              <a:off x="8718175" y="1494842"/>
              <a:ext cx="548522" cy="2054200"/>
              <a:chOff x="8718175" y="1494842"/>
              <a:chExt cx="548522" cy="2054200"/>
            </a:xfrm>
          </p:grpSpPr>
          <p:sp>
            <p:nvSpPr>
              <p:cNvPr id="8" name="TextBox 7">
                <a:extLst>
                  <a:ext uri="{FF2B5EF4-FFF2-40B4-BE49-F238E27FC236}">
                    <a16:creationId xmlns:a16="http://schemas.microsoft.com/office/drawing/2014/main" id="{51A3DA33-670C-70A3-1ED4-DBFCBDDD1CB7}"/>
                  </a:ext>
                </a:extLst>
              </p:cNvPr>
              <p:cNvSpPr txBox="1"/>
              <p:nvPr/>
            </p:nvSpPr>
            <p:spPr>
              <a:xfrm>
                <a:off x="8718175" y="1494842"/>
                <a:ext cx="548522" cy="461665"/>
              </a:xfrm>
              <a:prstGeom prst="rect">
                <a:avLst/>
              </a:prstGeom>
              <a:noFill/>
              <a:ln>
                <a:solidFill>
                  <a:schemeClr val="tx1"/>
                </a:solidFill>
              </a:ln>
            </p:spPr>
            <p:txBody>
              <a:bodyPr wrap="square" rtlCol="0">
                <a:spAutoFit/>
              </a:bodyPr>
              <a:lstStyle/>
              <a:p>
                <a:pPr algn="ctr"/>
                <a:r>
                  <a:rPr lang="en-US" sz="2400" dirty="0"/>
                  <a:t>I1</a:t>
                </a:r>
              </a:p>
            </p:txBody>
          </p:sp>
          <p:sp>
            <p:nvSpPr>
              <p:cNvPr id="9" name="TextBox 8">
                <a:extLst>
                  <a:ext uri="{FF2B5EF4-FFF2-40B4-BE49-F238E27FC236}">
                    <a16:creationId xmlns:a16="http://schemas.microsoft.com/office/drawing/2014/main" id="{7184C158-14E8-1E85-A159-A57349ED1F00}"/>
                  </a:ext>
                </a:extLst>
              </p:cNvPr>
              <p:cNvSpPr txBox="1"/>
              <p:nvPr/>
            </p:nvSpPr>
            <p:spPr>
              <a:xfrm>
                <a:off x="8718175" y="2025687"/>
                <a:ext cx="548522" cy="461665"/>
              </a:xfrm>
              <a:prstGeom prst="rect">
                <a:avLst/>
              </a:prstGeom>
              <a:noFill/>
              <a:ln>
                <a:solidFill>
                  <a:schemeClr val="tx1"/>
                </a:solidFill>
              </a:ln>
            </p:spPr>
            <p:txBody>
              <a:bodyPr wrap="square" rtlCol="0">
                <a:spAutoFit/>
              </a:bodyPr>
              <a:lstStyle/>
              <a:p>
                <a:pPr algn="ctr"/>
                <a:r>
                  <a:rPr lang="en-US" sz="2400" dirty="0"/>
                  <a:t>I2</a:t>
                </a:r>
              </a:p>
            </p:txBody>
          </p:sp>
          <p:sp>
            <p:nvSpPr>
              <p:cNvPr id="10" name="TextBox 9">
                <a:extLst>
                  <a:ext uri="{FF2B5EF4-FFF2-40B4-BE49-F238E27FC236}">
                    <a16:creationId xmlns:a16="http://schemas.microsoft.com/office/drawing/2014/main" id="{7E76C2A0-FBCD-6E84-C53A-8AB38566379D}"/>
                  </a:ext>
                </a:extLst>
              </p:cNvPr>
              <p:cNvSpPr txBox="1"/>
              <p:nvPr/>
            </p:nvSpPr>
            <p:spPr>
              <a:xfrm>
                <a:off x="8718175" y="2556532"/>
                <a:ext cx="548522" cy="461665"/>
              </a:xfrm>
              <a:prstGeom prst="rect">
                <a:avLst/>
              </a:prstGeom>
              <a:noFill/>
              <a:ln>
                <a:solidFill>
                  <a:schemeClr val="tx1"/>
                </a:solidFill>
              </a:ln>
            </p:spPr>
            <p:txBody>
              <a:bodyPr wrap="square" rtlCol="0">
                <a:spAutoFit/>
              </a:bodyPr>
              <a:lstStyle/>
              <a:p>
                <a:pPr algn="ctr"/>
                <a:r>
                  <a:rPr lang="en-US" sz="2400" dirty="0"/>
                  <a:t>I3</a:t>
                </a:r>
              </a:p>
            </p:txBody>
          </p:sp>
          <p:sp>
            <p:nvSpPr>
              <p:cNvPr id="11" name="TextBox 10">
                <a:extLst>
                  <a:ext uri="{FF2B5EF4-FFF2-40B4-BE49-F238E27FC236}">
                    <a16:creationId xmlns:a16="http://schemas.microsoft.com/office/drawing/2014/main" id="{3CB7B3B7-8154-5662-8132-667421DEF949}"/>
                  </a:ext>
                </a:extLst>
              </p:cNvPr>
              <p:cNvSpPr txBox="1"/>
              <p:nvPr/>
            </p:nvSpPr>
            <p:spPr>
              <a:xfrm>
                <a:off x="8718175" y="3087377"/>
                <a:ext cx="548522" cy="461665"/>
              </a:xfrm>
              <a:prstGeom prst="rect">
                <a:avLst/>
              </a:prstGeom>
              <a:noFill/>
              <a:ln>
                <a:solidFill>
                  <a:schemeClr val="tx1"/>
                </a:solidFill>
              </a:ln>
            </p:spPr>
            <p:txBody>
              <a:bodyPr wrap="square" rtlCol="0">
                <a:spAutoFit/>
              </a:bodyPr>
              <a:lstStyle/>
              <a:p>
                <a:pPr algn="ctr"/>
                <a:r>
                  <a:rPr lang="en-US" sz="2400" dirty="0"/>
                  <a:t>I4</a:t>
                </a:r>
              </a:p>
            </p:txBody>
          </p:sp>
        </p:grpSp>
        <p:grpSp>
          <p:nvGrpSpPr>
            <p:cNvPr id="53" name="Group 52">
              <a:extLst>
                <a:ext uri="{FF2B5EF4-FFF2-40B4-BE49-F238E27FC236}">
                  <a16:creationId xmlns:a16="http://schemas.microsoft.com/office/drawing/2014/main" id="{A40BCFB5-811D-828B-BDC5-3353AD6D98A3}"/>
                </a:ext>
              </a:extLst>
            </p:cNvPr>
            <p:cNvGrpSpPr/>
            <p:nvPr/>
          </p:nvGrpSpPr>
          <p:grpSpPr>
            <a:xfrm>
              <a:off x="8718175" y="3618222"/>
              <a:ext cx="548522" cy="2054201"/>
              <a:chOff x="8718175" y="3618222"/>
              <a:chExt cx="548522" cy="2054201"/>
            </a:xfrm>
          </p:grpSpPr>
          <p:sp>
            <p:nvSpPr>
              <p:cNvPr id="12" name="TextBox 11">
                <a:extLst>
                  <a:ext uri="{FF2B5EF4-FFF2-40B4-BE49-F238E27FC236}">
                    <a16:creationId xmlns:a16="http://schemas.microsoft.com/office/drawing/2014/main" id="{E7B4A3F3-A59C-F0A0-7273-B894F819FD24}"/>
                  </a:ext>
                </a:extLst>
              </p:cNvPr>
              <p:cNvSpPr txBox="1"/>
              <p:nvPr/>
            </p:nvSpPr>
            <p:spPr>
              <a:xfrm>
                <a:off x="8718175" y="3618222"/>
                <a:ext cx="548522" cy="461665"/>
              </a:xfrm>
              <a:prstGeom prst="rect">
                <a:avLst/>
              </a:prstGeom>
              <a:noFill/>
              <a:ln>
                <a:solidFill>
                  <a:schemeClr val="tx1"/>
                </a:solidFill>
              </a:ln>
            </p:spPr>
            <p:txBody>
              <a:bodyPr wrap="square" rtlCol="0">
                <a:spAutoFit/>
              </a:bodyPr>
              <a:lstStyle/>
              <a:p>
                <a:pPr algn="ctr"/>
                <a:r>
                  <a:rPr lang="en-US" sz="2400" dirty="0"/>
                  <a:t>I5</a:t>
                </a:r>
              </a:p>
            </p:txBody>
          </p:sp>
          <p:sp>
            <p:nvSpPr>
              <p:cNvPr id="13" name="TextBox 12">
                <a:extLst>
                  <a:ext uri="{FF2B5EF4-FFF2-40B4-BE49-F238E27FC236}">
                    <a16:creationId xmlns:a16="http://schemas.microsoft.com/office/drawing/2014/main" id="{69A9603B-BFEB-D6C1-D736-1E2A4D7D6D48}"/>
                  </a:ext>
                </a:extLst>
              </p:cNvPr>
              <p:cNvSpPr txBox="1"/>
              <p:nvPr/>
            </p:nvSpPr>
            <p:spPr>
              <a:xfrm>
                <a:off x="8718175" y="4149067"/>
                <a:ext cx="548522" cy="461665"/>
              </a:xfrm>
              <a:prstGeom prst="rect">
                <a:avLst/>
              </a:prstGeom>
              <a:noFill/>
              <a:ln>
                <a:solidFill>
                  <a:schemeClr val="tx1"/>
                </a:solidFill>
              </a:ln>
            </p:spPr>
            <p:txBody>
              <a:bodyPr wrap="square" rtlCol="0">
                <a:spAutoFit/>
              </a:bodyPr>
              <a:lstStyle/>
              <a:p>
                <a:pPr algn="ctr"/>
                <a:r>
                  <a:rPr lang="en-US" sz="2400" dirty="0"/>
                  <a:t>I6</a:t>
                </a:r>
              </a:p>
            </p:txBody>
          </p:sp>
          <p:sp>
            <p:nvSpPr>
              <p:cNvPr id="14" name="TextBox 13">
                <a:extLst>
                  <a:ext uri="{FF2B5EF4-FFF2-40B4-BE49-F238E27FC236}">
                    <a16:creationId xmlns:a16="http://schemas.microsoft.com/office/drawing/2014/main" id="{F508AC16-6553-5579-A2E6-A6DEE20751EB}"/>
                  </a:ext>
                </a:extLst>
              </p:cNvPr>
              <p:cNvSpPr txBox="1"/>
              <p:nvPr/>
            </p:nvSpPr>
            <p:spPr>
              <a:xfrm>
                <a:off x="8718175" y="4679912"/>
                <a:ext cx="548522" cy="461665"/>
              </a:xfrm>
              <a:prstGeom prst="rect">
                <a:avLst/>
              </a:prstGeom>
              <a:noFill/>
              <a:ln>
                <a:solidFill>
                  <a:schemeClr val="tx1"/>
                </a:solidFill>
              </a:ln>
            </p:spPr>
            <p:txBody>
              <a:bodyPr wrap="square" rtlCol="0">
                <a:spAutoFit/>
              </a:bodyPr>
              <a:lstStyle/>
              <a:p>
                <a:pPr algn="ctr"/>
                <a:r>
                  <a:rPr lang="en-US" sz="2400" dirty="0"/>
                  <a:t>I7</a:t>
                </a:r>
              </a:p>
            </p:txBody>
          </p:sp>
          <p:sp>
            <p:nvSpPr>
              <p:cNvPr id="15" name="TextBox 14">
                <a:extLst>
                  <a:ext uri="{FF2B5EF4-FFF2-40B4-BE49-F238E27FC236}">
                    <a16:creationId xmlns:a16="http://schemas.microsoft.com/office/drawing/2014/main" id="{7CE35ED4-78EB-EB81-CE5A-6499D7A32D46}"/>
                  </a:ext>
                </a:extLst>
              </p:cNvPr>
              <p:cNvSpPr txBox="1"/>
              <p:nvPr/>
            </p:nvSpPr>
            <p:spPr>
              <a:xfrm>
                <a:off x="8718175" y="5210758"/>
                <a:ext cx="548522" cy="461665"/>
              </a:xfrm>
              <a:prstGeom prst="rect">
                <a:avLst/>
              </a:prstGeom>
              <a:noFill/>
              <a:ln>
                <a:solidFill>
                  <a:schemeClr val="tx1"/>
                </a:solidFill>
              </a:ln>
            </p:spPr>
            <p:txBody>
              <a:bodyPr wrap="square" rtlCol="0">
                <a:spAutoFit/>
              </a:bodyPr>
              <a:lstStyle/>
              <a:p>
                <a:pPr algn="ctr"/>
                <a:r>
                  <a:rPr lang="en-US" sz="2400" dirty="0"/>
                  <a:t>I8</a:t>
                </a:r>
              </a:p>
            </p:txBody>
          </p:sp>
        </p:grpSp>
      </p:grpSp>
      <p:sp>
        <p:nvSpPr>
          <p:cNvPr id="17" name="TextBox 16">
            <a:extLst>
              <a:ext uri="{FF2B5EF4-FFF2-40B4-BE49-F238E27FC236}">
                <a16:creationId xmlns:a16="http://schemas.microsoft.com/office/drawing/2014/main" id="{FB8E14BA-D90B-5AA7-B191-4D0D49C312C7}"/>
              </a:ext>
            </a:extLst>
          </p:cNvPr>
          <p:cNvSpPr txBox="1"/>
          <p:nvPr/>
        </p:nvSpPr>
        <p:spPr>
          <a:xfrm>
            <a:off x="10562022" y="2197348"/>
            <a:ext cx="1127058" cy="649188"/>
          </a:xfrm>
          <a:prstGeom prst="ellipse">
            <a:avLst/>
          </a:prstGeom>
          <a:noFill/>
          <a:ln>
            <a:solidFill>
              <a:schemeClr val="tx1"/>
            </a:solidFill>
          </a:ln>
        </p:spPr>
        <p:txBody>
          <a:bodyPr wrap="square" rtlCol="0">
            <a:spAutoFit/>
          </a:bodyPr>
          <a:lstStyle/>
          <a:p>
            <a:pPr algn="ctr"/>
            <a:r>
              <a:rPr lang="en-US" sz="2400" dirty="0"/>
              <a:t>C1</a:t>
            </a:r>
          </a:p>
        </p:txBody>
      </p:sp>
      <p:sp>
        <p:nvSpPr>
          <p:cNvPr id="18" name="TextBox 17">
            <a:extLst>
              <a:ext uri="{FF2B5EF4-FFF2-40B4-BE49-F238E27FC236}">
                <a16:creationId xmlns:a16="http://schemas.microsoft.com/office/drawing/2014/main" id="{786B69E6-D0E6-11D4-7599-811B1C40D8EE}"/>
              </a:ext>
            </a:extLst>
          </p:cNvPr>
          <p:cNvSpPr txBox="1"/>
          <p:nvPr/>
        </p:nvSpPr>
        <p:spPr>
          <a:xfrm>
            <a:off x="10562022" y="4320728"/>
            <a:ext cx="1127058" cy="649188"/>
          </a:xfrm>
          <a:prstGeom prst="ellipse">
            <a:avLst/>
          </a:prstGeom>
          <a:noFill/>
          <a:ln>
            <a:solidFill>
              <a:schemeClr val="tx1"/>
            </a:solidFill>
          </a:ln>
        </p:spPr>
        <p:txBody>
          <a:bodyPr wrap="square" rtlCol="0">
            <a:spAutoFit/>
          </a:bodyPr>
          <a:lstStyle/>
          <a:p>
            <a:pPr algn="ctr"/>
            <a:r>
              <a:rPr lang="en-US" sz="2400" dirty="0"/>
              <a:t>C2</a:t>
            </a:r>
          </a:p>
        </p:txBody>
      </p:sp>
      <p:cxnSp>
        <p:nvCxnSpPr>
          <p:cNvPr id="19" name="Straight Connector 18">
            <a:extLst>
              <a:ext uri="{FF2B5EF4-FFF2-40B4-BE49-F238E27FC236}">
                <a16:creationId xmlns:a16="http://schemas.microsoft.com/office/drawing/2014/main" id="{5CDB65DF-81ED-D321-FBA5-A3B8707B0086}"/>
              </a:ext>
            </a:extLst>
          </p:cNvPr>
          <p:cNvCxnSpPr>
            <a:cxnSpLocks/>
            <a:stCxn id="8" idx="3"/>
            <a:endCxn id="17" idx="2"/>
          </p:cNvCxnSpPr>
          <p:nvPr/>
        </p:nvCxnSpPr>
        <p:spPr>
          <a:xfrm>
            <a:off x="9266697" y="1739278"/>
            <a:ext cx="1295325" cy="782664"/>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02A9CB-8267-A3A9-0658-B0DDF6EC2999}"/>
              </a:ext>
            </a:extLst>
          </p:cNvPr>
          <p:cNvCxnSpPr>
            <a:cxnSpLocks/>
            <a:stCxn id="9" idx="3"/>
            <a:endCxn id="17" idx="2"/>
          </p:cNvCxnSpPr>
          <p:nvPr/>
        </p:nvCxnSpPr>
        <p:spPr>
          <a:xfrm>
            <a:off x="9266697" y="2270123"/>
            <a:ext cx="1295325" cy="2518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EE060D-4B8A-F680-EA22-B488C036BA46}"/>
              </a:ext>
            </a:extLst>
          </p:cNvPr>
          <p:cNvCxnSpPr>
            <a:cxnSpLocks/>
            <a:stCxn id="10" idx="3"/>
            <a:endCxn id="17" idx="2"/>
          </p:cNvCxnSpPr>
          <p:nvPr/>
        </p:nvCxnSpPr>
        <p:spPr>
          <a:xfrm flipV="1">
            <a:off x="9266697" y="2521942"/>
            <a:ext cx="1295325" cy="279026"/>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B6333A9-DDD3-9F41-1138-7AFA2B24BDF1}"/>
              </a:ext>
            </a:extLst>
          </p:cNvPr>
          <p:cNvCxnSpPr>
            <a:cxnSpLocks/>
            <a:stCxn id="11" idx="3"/>
            <a:endCxn id="17" idx="2"/>
          </p:cNvCxnSpPr>
          <p:nvPr/>
        </p:nvCxnSpPr>
        <p:spPr>
          <a:xfrm flipV="1">
            <a:off x="9266697" y="2521942"/>
            <a:ext cx="1295325" cy="8098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C62AE39-0AED-F25A-1247-82654A3D2E3B}"/>
              </a:ext>
            </a:extLst>
          </p:cNvPr>
          <p:cNvCxnSpPr>
            <a:cxnSpLocks/>
            <a:endCxn id="18" idx="2"/>
          </p:cNvCxnSpPr>
          <p:nvPr/>
        </p:nvCxnSpPr>
        <p:spPr>
          <a:xfrm>
            <a:off x="9266697" y="3839803"/>
            <a:ext cx="1295325" cy="8055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17ABC-55BB-5316-F581-445702913530}"/>
              </a:ext>
            </a:extLst>
          </p:cNvPr>
          <p:cNvCxnSpPr>
            <a:cxnSpLocks/>
            <a:endCxn id="18" idx="2"/>
          </p:cNvCxnSpPr>
          <p:nvPr/>
        </p:nvCxnSpPr>
        <p:spPr>
          <a:xfrm>
            <a:off x="9266697" y="4370648"/>
            <a:ext cx="1295325" cy="27467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619369-60BE-1313-F0DF-0C6A34AFBF74}"/>
              </a:ext>
            </a:extLst>
          </p:cNvPr>
          <p:cNvCxnSpPr>
            <a:cxnSpLocks/>
            <a:endCxn id="18" idx="2"/>
          </p:cNvCxnSpPr>
          <p:nvPr/>
        </p:nvCxnSpPr>
        <p:spPr>
          <a:xfrm flipV="1">
            <a:off x="9266697" y="4645322"/>
            <a:ext cx="1295325" cy="2561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67A0192-596C-EDFA-AA7C-04920C3AAD60}"/>
              </a:ext>
            </a:extLst>
          </p:cNvPr>
          <p:cNvCxnSpPr>
            <a:cxnSpLocks/>
          </p:cNvCxnSpPr>
          <p:nvPr/>
        </p:nvCxnSpPr>
        <p:spPr>
          <a:xfrm flipV="1">
            <a:off x="9266697" y="4679912"/>
            <a:ext cx="1295325" cy="75242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9655EADE-08D5-39DC-77C3-4FB28ABBEB3A}"/>
              </a:ext>
            </a:extLst>
          </p:cNvPr>
          <p:cNvGrpSpPr/>
          <p:nvPr/>
        </p:nvGrpSpPr>
        <p:grpSpPr>
          <a:xfrm>
            <a:off x="7582892" y="1479602"/>
            <a:ext cx="540000" cy="4235267"/>
            <a:chOff x="7582892" y="1479602"/>
            <a:chExt cx="540000" cy="4235267"/>
          </a:xfrm>
        </p:grpSpPr>
        <p:sp>
          <p:nvSpPr>
            <p:cNvPr id="36" name="TextBox 35">
              <a:extLst>
                <a:ext uri="{FF2B5EF4-FFF2-40B4-BE49-F238E27FC236}">
                  <a16:creationId xmlns:a16="http://schemas.microsoft.com/office/drawing/2014/main" id="{D2C3295E-3677-1536-4EC1-CCA5D67BF249}"/>
                </a:ext>
              </a:extLst>
            </p:cNvPr>
            <p:cNvSpPr txBox="1"/>
            <p:nvPr/>
          </p:nvSpPr>
          <p:spPr>
            <a:xfrm>
              <a:off x="7582892" y="1479602"/>
              <a:ext cx="540000" cy="519351"/>
            </a:xfrm>
            <a:prstGeom prst="ellipse">
              <a:avLst/>
            </a:prstGeom>
            <a:noFill/>
            <a:ln>
              <a:solidFill>
                <a:schemeClr val="tx1"/>
              </a:solidFill>
            </a:ln>
          </p:spPr>
          <p:txBody>
            <a:bodyPr wrap="square" lIns="0" tIns="0" rIns="0" bIns="0" rtlCol="0">
              <a:spAutoFit/>
            </a:bodyPr>
            <a:lstStyle/>
            <a:p>
              <a:pPr algn="ctr"/>
              <a:r>
                <a:rPr lang="en-US" sz="2400" dirty="0"/>
                <a:t>e1</a:t>
              </a:r>
            </a:p>
          </p:txBody>
        </p:sp>
        <p:sp>
          <p:nvSpPr>
            <p:cNvPr id="37" name="TextBox 36">
              <a:extLst>
                <a:ext uri="{FF2B5EF4-FFF2-40B4-BE49-F238E27FC236}">
                  <a16:creationId xmlns:a16="http://schemas.microsoft.com/office/drawing/2014/main" id="{D65AC401-F42F-965D-0160-988BD21E35B1}"/>
                </a:ext>
              </a:extLst>
            </p:cNvPr>
            <p:cNvSpPr txBox="1"/>
            <p:nvPr/>
          </p:nvSpPr>
          <p:spPr>
            <a:xfrm>
              <a:off x="7582892" y="2010447"/>
              <a:ext cx="540000" cy="519351"/>
            </a:xfrm>
            <a:prstGeom prst="ellipse">
              <a:avLst/>
            </a:prstGeom>
            <a:noFill/>
            <a:ln>
              <a:solidFill>
                <a:schemeClr val="tx1"/>
              </a:solidFill>
            </a:ln>
          </p:spPr>
          <p:txBody>
            <a:bodyPr wrap="square" lIns="0" tIns="0" rIns="0" bIns="0" rtlCol="0">
              <a:spAutoFit/>
            </a:bodyPr>
            <a:lstStyle/>
            <a:p>
              <a:pPr algn="ctr"/>
              <a:r>
                <a:rPr lang="en-US" sz="2400" dirty="0"/>
                <a:t>e2</a:t>
              </a:r>
            </a:p>
          </p:txBody>
        </p:sp>
        <p:sp>
          <p:nvSpPr>
            <p:cNvPr id="38" name="TextBox 37">
              <a:extLst>
                <a:ext uri="{FF2B5EF4-FFF2-40B4-BE49-F238E27FC236}">
                  <a16:creationId xmlns:a16="http://schemas.microsoft.com/office/drawing/2014/main" id="{03679529-6D3D-817F-6318-9AFDA26A7E2C}"/>
                </a:ext>
              </a:extLst>
            </p:cNvPr>
            <p:cNvSpPr txBox="1"/>
            <p:nvPr/>
          </p:nvSpPr>
          <p:spPr>
            <a:xfrm>
              <a:off x="7582892" y="2541292"/>
              <a:ext cx="540000" cy="519351"/>
            </a:xfrm>
            <a:prstGeom prst="ellipse">
              <a:avLst/>
            </a:prstGeom>
            <a:noFill/>
            <a:ln>
              <a:solidFill>
                <a:schemeClr val="tx1"/>
              </a:solidFill>
            </a:ln>
          </p:spPr>
          <p:txBody>
            <a:bodyPr wrap="square" lIns="0" tIns="0" rIns="0" bIns="0" rtlCol="0">
              <a:spAutoFit/>
            </a:bodyPr>
            <a:lstStyle/>
            <a:p>
              <a:pPr algn="ctr"/>
              <a:r>
                <a:rPr lang="en-US" sz="2400" dirty="0"/>
                <a:t>e3</a:t>
              </a:r>
            </a:p>
          </p:txBody>
        </p:sp>
        <p:sp>
          <p:nvSpPr>
            <p:cNvPr id="39" name="TextBox 38">
              <a:extLst>
                <a:ext uri="{FF2B5EF4-FFF2-40B4-BE49-F238E27FC236}">
                  <a16:creationId xmlns:a16="http://schemas.microsoft.com/office/drawing/2014/main" id="{3A044EE9-A84E-105E-33D1-C3312AF3734E}"/>
                </a:ext>
              </a:extLst>
            </p:cNvPr>
            <p:cNvSpPr txBox="1"/>
            <p:nvPr/>
          </p:nvSpPr>
          <p:spPr>
            <a:xfrm>
              <a:off x="7582892" y="3072137"/>
              <a:ext cx="540000" cy="519351"/>
            </a:xfrm>
            <a:prstGeom prst="ellipse">
              <a:avLst/>
            </a:prstGeom>
            <a:noFill/>
            <a:ln>
              <a:solidFill>
                <a:schemeClr val="tx1"/>
              </a:solidFill>
            </a:ln>
          </p:spPr>
          <p:txBody>
            <a:bodyPr wrap="square" lIns="0" tIns="0" rIns="0" bIns="0" rtlCol="0">
              <a:spAutoFit/>
            </a:bodyPr>
            <a:lstStyle/>
            <a:p>
              <a:pPr algn="ctr"/>
              <a:r>
                <a:rPr lang="en-US" sz="2400" dirty="0"/>
                <a:t>e4</a:t>
              </a:r>
            </a:p>
          </p:txBody>
        </p:sp>
        <p:sp>
          <p:nvSpPr>
            <p:cNvPr id="40" name="TextBox 39">
              <a:extLst>
                <a:ext uri="{FF2B5EF4-FFF2-40B4-BE49-F238E27FC236}">
                  <a16:creationId xmlns:a16="http://schemas.microsoft.com/office/drawing/2014/main" id="{A0F2B5FD-4A28-F44B-6DFB-206899E746E1}"/>
                </a:ext>
              </a:extLst>
            </p:cNvPr>
            <p:cNvSpPr txBox="1"/>
            <p:nvPr/>
          </p:nvSpPr>
          <p:spPr>
            <a:xfrm>
              <a:off x="7582892" y="3602982"/>
              <a:ext cx="540000" cy="519351"/>
            </a:xfrm>
            <a:prstGeom prst="ellipse">
              <a:avLst/>
            </a:prstGeom>
            <a:noFill/>
            <a:ln>
              <a:solidFill>
                <a:schemeClr val="tx1"/>
              </a:solidFill>
            </a:ln>
          </p:spPr>
          <p:txBody>
            <a:bodyPr wrap="square" lIns="0" tIns="0" rIns="0" bIns="0" rtlCol="0">
              <a:spAutoFit/>
            </a:bodyPr>
            <a:lstStyle/>
            <a:p>
              <a:pPr algn="ctr"/>
              <a:r>
                <a:rPr lang="en-US" sz="2400" dirty="0"/>
                <a:t>e5</a:t>
              </a:r>
            </a:p>
          </p:txBody>
        </p:sp>
        <p:sp>
          <p:nvSpPr>
            <p:cNvPr id="41" name="TextBox 40">
              <a:extLst>
                <a:ext uri="{FF2B5EF4-FFF2-40B4-BE49-F238E27FC236}">
                  <a16:creationId xmlns:a16="http://schemas.microsoft.com/office/drawing/2014/main" id="{3ABE4D7E-17B7-8C95-408B-807C02D19CB7}"/>
                </a:ext>
              </a:extLst>
            </p:cNvPr>
            <p:cNvSpPr txBox="1"/>
            <p:nvPr/>
          </p:nvSpPr>
          <p:spPr>
            <a:xfrm>
              <a:off x="7582892" y="4133827"/>
              <a:ext cx="540000" cy="519351"/>
            </a:xfrm>
            <a:prstGeom prst="ellipse">
              <a:avLst/>
            </a:prstGeom>
            <a:noFill/>
            <a:ln>
              <a:solidFill>
                <a:schemeClr val="tx1"/>
              </a:solidFill>
            </a:ln>
          </p:spPr>
          <p:txBody>
            <a:bodyPr wrap="square" lIns="0" tIns="0" rIns="0" bIns="0" rtlCol="0">
              <a:spAutoFit/>
            </a:bodyPr>
            <a:lstStyle/>
            <a:p>
              <a:pPr algn="ctr"/>
              <a:r>
                <a:rPr lang="en-US" sz="2400" dirty="0"/>
                <a:t>e6</a:t>
              </a:r>
            </a:p>
          </p:txBody>
        </p:sp>
        <p:sp>
          <p:nvSpPr>
            <p:cNvPr id="42" name="TextBox 41">
              <a:extLst>
                <a:ext uri="{FF2B5EF4-FFF2-40B4-BE49-F238E27FC236}">
                  <a16:creationId xmlns:a16="http://schemas.microsoft.com/office/drawing/2014/main" id="{C9AA117E-3E35-9FF6-3808-F0F1381FCCB3}"/>
                </a:ext>
              </a:extLst>
            </p:cNvPr>
            <p:cNvSpPr txBox="1"/>
            <p:nvPr/>
          </p:nvSpPr>
          <p:spPr>
            <a:xfrm>
              <a:off x="7582892" y="4664672"/>
              <a:ext cx="540000" cy="519351"/>
            </a:xfrm>
            <a:prstGeom prst="ellipse">
              <a:avLst/>
            </a:prstGeom>
            <a:noFill/>
            <a:ln>
              <a:solidFill>
                <a:schemeClr val="tx1"/>
              </a:solidFill>
            </a:ln>
          </p:spPr>
          <p:txBody>
            <a:bodyPr wrap="square" lIns="0" tIns="0" rIns="0" bIns="0" rtlCol="0">
              <a:spAutoFit/>
            </a:bodyPr>
            <a:lstStyle/>
            <a:p>
              <a:pPr algn="ctr"/>
              <a:r>
                <a:rPr lang="en-US" sz="2400" dirty="0"/>
                <a:t>e7</a:t>
              </a:r>
            </a:p>
          </p:txBody>
        </p:sp>
        <p:sp>
          <p:nvSpPr>
            <p:cNvPr id="43" name="TextBox 42">
              <a:extLst>
                <a:ext uri="{FF2B5EF4-FFF2-40B4-BE49-F238E27FC236}">
                  <a16:creationId xmlns:a16="http://schemas.microsoft.com/office/drawing/2014/main" id="{CDC44B50-E619-3693-E6E3-830EAE4CFEC5}"/>
                </a:ext>
              </a:extLst>
            </p:cNvPr>
            <p:cNvSpPr txBox="1"/>
            <p:nvPr/>
          </p:nvSpPr>
          <p:spPr>
            <a:xfrm>
              <a:off x="7582892" y="5195518"/>
              <a:ext cx="540000" cy="519351"/>
            </a:xfrm>
            <a:prstGeom prst="ellipse">
              <a:avLst/>
            </a:prstGeom>
            <a:noFill/>
            <a:ln>
              <a:solidFill>
                <a:schemeClr val="tx1"/>
              </a:solidFill>
            </a:ln>
          </p:spPr>
          <p:txBody>
            <a:bodyPr wrap="square" lIns="0" tIns="0" rIns="0" bIns="0" rtlCol="0">
              <a:spAutoFit/>
            </a:bodyPr>
            <a:lstStyle/>
            <a:p>
              <a:pPr algn="ctr"/>
              <a:r>
                <a:rPr lang="en-US" sz="2400" dirty="0"/>
                <a:t>e8</a:t>
              </a:r>
            </a:p>
          </p:txBody>
        </p:sp>
      </p:grpSp>
      <p:cxnSp>
        <p:nvCxnSpPr>
          <p:cNvPr id="55" name="Straight Arrow Connector 54">
            <a:extLst>
              <a:ext uri="{FF2B5EF4-FFF2-40B4-BE49-F238E27FC236}">
                <a16:creationId xmlns:a16="http://schemas.microsoft.com/office/drawing/2014/main" id="{24A5AA79-4FA0-454B-974A-E231128CC46D}"/>
              </a:ext>
            </a:extLst>
          </p:cNvPr>
          <p:cNvCxnSpPr>
            <a:cxnSpLocks/>
            <a:stCxn id="36" idx="6"/>
            <a:endCxn id="8" idx="1"/>
          </p:cNvCxnSpPr>
          <p:nvPr/>
        </p:nvCxnSpPr>
        <p:spPr>
          <a:xfrm>
            <a:off x="8122892" y="173927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1AFACEF-1592-2BE7-BCBD-F452A4B0669D}"/>
              </a:ext>
            </a:extLst>
          </p:cNvPr>
          <p:cNvCxnSpPr>
            <a:cxnSpLocks/>
            <a:stCxn id="37" idx="6"/>
            <a:endCxn id="9" idx="1"/>
          </p:cNvCxnSpPr>
          <p:nvPr/>
        </p:nvCxnSpPr>
        <p:spPr>
          <a:xfrm>
            <a:off x="8122892" y="227012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70BD25B-9E25-698D-6663-B5B9812D8BE9}"/>
              </a:ext>
            </a:extLst>
          </p:cNvPr>
          <p:cNvCxnSpPr>
            <a:cxnSpLocks/>
            <a:stCxn id="38" idx="6"/>
            <a:endCxn id="10" idx="1"/>
          </p:cNvCxnSpPr>
          <p:nvPr/>
        </p:nvCxnSpPr>
        <p:spPr>
          <a:xfrm>
            <a:off x="8122892" y="280096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E9C3722-D30B-BFD0-D93E-825675770838}"/>
              </a:ext>
            </a:extLst>
          </p:cNvPr>
          <p:cNvCxnSpPr>
            <a:cxnSpLocks/>
            <a:stCxn id="39" idx="6"/>
            <a:endCxn id="11" idx="1"/>
          </p:cNvCxnSpPr>
          <p:nvPr/>
        </p:nvCxnSpPr>
        <p:spPr>
          <a:xfrm>
            <a:off x="8122892" y="333181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5CCC133-899E-29AE-8135-ED4513FC83BF}"/>
              </a:ext>
            </a:extLst>
          </p:cNvPr>
          <p:cNvCxnSpPr>
            <a:cxnSpLocks/>
            <a:stCxn id="40" idx="6"/>
            <a:endCxn id="12" idx="1"/>
          </p:cNvCxnSpPr>
          <p:nvPr/>
        </p:nvCxnSpPr>
        <p:spPr>
          <a:xfrm>
            <a:off x="8122892" y="386265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5D8F412-89C4-73D9-B57A-DFE321DBE7AD}"/>
              </a:ext>
            </a:extLst>
          </p:cNvPr>
          <p:cNvCxnSpPr>
            <a:cxnSpLocks/>
            <a:stCxn id="41" idx="6"/>
            <a:endCxn id="13" idx="1"/>
          </p:cNvCxnSpPr>
          <p:nvPr/>
        </p:nvCxnSpPr>
        <p:spPr>
          <a:xfrm>
            <a:off x="8122892" y="439350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5F7F804-D7E2-8585-5470-3A7C81E026E9}"/>
              </a:ext>
            </a:extLst>
          </p:cNvPr>
          <p:cNvCxnSpPr>
            <a:cxnSpLocks/>
            <a:stCxn id="42" idx="6"/>
            <a:endCxn id="14" idx="1"/>
          </p:cNvCxnSpPr>
          <p:nvPr/>
        </p:nvCxnSpPr>
        <p:spPr>
          <a:xfrm>
            <a:off x="8122892" y="492434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752294C-A098-0428-5C9D-4880DE64C04C}"/>
              </a:ext>
            </a:extLst>
          </p:cNvPr>
          <p:cNvCxnSpPr>
            <a:cxnSpLocks/>
            <a:stCxn id="43" idx="6"/>
            <a:endCxn id="15" idx="1"/>
          </p:cNvCxnSpPr>
          <p:nvPr/>
        </p:nvCxnSpPr>
        <p:spPr>
          <a:xfrm>
            <a:off x="8122892" y="5455194"/>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9066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a:t>SEM</a:t>
            </a:r>
            <a:endParaRPr lang="en-US" dirty="0"/>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38200" y="1459832"/>
            <a:ext cx="3529084" cy="4717131"/>
          </a:xfrm>
        </p:spPr>
        <p:txBody>
          <a:bodyPr/>
          <a:lstStyle/>
          <a:p>
            <a:r>
              <a:rPr lang="en-US" dirty="0"/>
              <a:t>Latent vs manifest</a:t>
            </a:r>
          </a:p>
          <a:p>
            <a:r>
              <a:rPr lang="en-US" dirty="0"/>
              <a:t>Endogenous vs exogenous</a:t>
            </a:r>
          </a:p>
          <a:p>
            <a:r>
              <a:rPr lang="en-US" dirty="0"/>
              <a:t>Measurement model vs structural model</a:t>
            </a:r>
          </a:p>
          <a:p>
            <a:r>
              <a:rPr lang="en-US" dirty="0"/>
              <a:t>Direct vs indirect effects</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64</a:t>
            </a:fld>
            <a:endParaRPr lang="en-US" dirty="0"/>
          </a:p>
        </p:txBody>
      </p:sp>
      <p:sp>
        <p:nvSpPr>
          <p:cNvPr id="6" name="Footer Placeholder 3">
            <a:extLst>
              <a:ext uri="{FF2B5EF4-FFF2-40B4-BE49-F238E27FC236}">
                <a16:creationId xmlns:a16="http://schemas.microsoft.com/office/drawing/2014/main" id="{22B9A426-86EC-71A0-7895-BFE1F7581C57}"/>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What is data and how to collect?</a:t>
            </a:r>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dirty="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dirty="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dirty="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dirty="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dirty="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dirty="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dirty="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dirty="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dirty="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dirty="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dirty="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dirty="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dirty="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dirty="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dirty="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dirty="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dirty="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dirty="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CEE348F7-46FA-6835-3091-7CB3E5DA0F09}"/>
              </a:ext>
            </a:extLst>
          </p:cNvPr>
          <p:cNvSpPr/>
          <p:nvPr/>
        </p:nvSpPr>
        <p:spPr>
          <a:xfrm>
            <a:off x="7490844" y="152400"/>
            <a:ext cx="4701156" cy="2965452"/>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Rounded Corners 107">
            <a:extLst>
              <a:ext uri="{FF2B5EF4-FFF2-40B4-BE49-F238E27FC236}">
                <a16:creationId xmlns:a16="http://schemas.microsoft.com/office/drawing/2014/main" id="{09522DFA-8A73-C180-DBD5-C567430976F2}"/>
              </a:ext>
            </a:extLst>
          </p:cNvPr>
          <p:cNvSpPr/>
          <p:nvPr/>
        </p:nvSpPr>
        <p:spPr>
          <a:xfrm>
            <a:off x="6206198" y="3206795"/>
            <a:ext cx="4701156" cy="2965452"/>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85245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a:t>SEM</a:t>
            </a:r>
            <a:endParaRPr lang="en-US" dirty="0"/>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38200" y="1459832"/>
            <a:ext cx="3529084" cy="4717131"/>
          </a:xfrm>
        </p:spPr>
        <p:txBody>
          <a:bodyPr/>
          <a:lstStyle/>
          <a:p>
            <a:r>
              <a:rPr lang="en-US" dirty="0"/>
              <a:t>Latent vs manifest</a:t>
            </a:r>
          </a:p>
          <a:p>
            <a:r>
              <a:rPr lang="en-US" dirty="0"/>
              <a:t>Endogenous vs exogenous</a:t>
            </a:r>
          </a:p>
          <a:p>
            <a:r>
              <a:rPr lang="en-US" dirty="0"/>
              <a:t>Measurement model vs structural model</a:t>
            </a:r>
          </a:p>
          <a:p>
            <a:r>
              <a:rPr lang="en-US" dirty="0"/>
              <a:t>Direct vs indirect effects</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65</a:t>
            </a:fld>
            <a:endParaRPr lang="en-US" dirty="0"/>
          </a:p>
        </p:txBody>
      </p:sp>
      <p:sp>
        <p:nvSpPr>
          <p:cNvPr id="6" name="Footer Placeholder 3">
            <a:extLst>
              <a:ext uri="{FF2B5EF4-FFF2-40B4-BE49-F238E27FC236}">
                <a16:creationId xmlns:a16="http://schemas.microsoft.com/office/drawing/2014/main" id="{22B9A426-86EC-71A0-7895-BFE1F7581C57}"/>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What is data and how to collect?</a:t>
            </a:r>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dirty="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dirty="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dirty="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dirty="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dirty="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dirty="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dirty="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dirty="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dirty="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dirty="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dirty="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dirty="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dirty="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dirty="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dirty="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dirty="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dirty="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dirty="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75F0B657-B129-6DF7-6D22-BB9810A4278C}"/>
              </a:ext>
            </a:extLst>
          </p:cNvPr>
          <p:cNvSpPr/>
          <p:nvPr/>
        </p:nvSpPr>
        <p:spPr>
          <a:xfrm>
            <a:off x="4163343" y="1261500"/>
            <a:ext cx="5540542" cy="296545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15891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dirty="0"/>
              <a:t>Meta Analysis</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66</a:t>
            </a:fld>
            <a:endParaRPr lang="en-US" dirty="0"/>
          </a:p>
        </p:txBody>
      </p:sp>
      <p:sp>
        <p:nvSpPr>
          <p:cNvPr id="6" name="Footer Placeholder 3">
            <a:extLst>
              <a:ext uri="{FF2B5EF4-FFF2-40B4-BE49-F238E27FC236}">
                <a16:creationId xmlns:a16="http://schemas.microsoft.com/office/drawing/2014/main" id="{22B9A426-86EC-71A0-7895-BFE1F7581C57}"/>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What is data and how to collect?</a:t>
            </a:r>
          </a:p>
        </p:txBody>
      </p:sp>
      <p:pic>
        <p:nvPicPr>
          <p:cNvPr id="8" name="Picture 7">
            <a:extLst>
              <a:ext uri="{FF2B5EF4-FFF2-40B4-BE49-F238E27FC236}">
                <a16:creationId xmlns:a16="http://schemas.microsoft.com/office/drawing/2014/main" id="{D5458C33-97D9-B7E8-38DF-8F2EAB8E756E}"/>
              </a:ext>
            </a:extLst>
          </p:cNvPr>
          <p:cNvPicPr>
            <a:picLocks noChangeAspect="1"/>
          </p:cNvPicPr>
          <p:nvPr/>
        </p:nvPicPr>
        <p:blipFill>
          <a:blip r:embed="rId3"/>
          <a:stretch>
            <a:fillRect/>
          </a:stretch>
        </p:blipFill>
        <p:spPr>
          <a:xfrm>
            <a:off x="2283332" y="1315454"/>
            <a:ext cx="7399785" cy="4866620"/>
          </a:xfrm>
          <a:prstGeom prst="rect">
            <a:avLst/>
          </a:prstGeom>
        </p:spPr>
      </p:pic>
    </p:spTree>
    <p:extLst>
      <p:ext uri="{BB962C8B-B14F-4D97-AF65-F5344CB8AC3E}">
        <p14:creationId xmlns:p14="http://schemas.microsoft.com/office/powerpoint/2010/main" val="1576411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a:xfrm>
            <a:off x="1865352" y="890259"/>
            <a:ext cx="2222899" cy="950328"/>
          </a:xfrm>
        </p:spPr>
        <p:txBody>
          <a:bodyPr>
            <a:normAutofit/>
          </a:bodyPr>
          <a:lstStyle/>
          <a:p>
            <a:r>
              <a:rPr lang="en-US" sz="5400" dirty="0"/>
              <a:t>Why?</a:t>
            </a:r>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7</a:t>
            </a:fld>
            <a:endParaRPr lang="en-US" dirty="0"/>
          </a:p>
        </p:txBody>
      </p:sp>
      <p:pic>
        <p:nvPicPr>
          <p:cNvPr id="3" name="Picture 2" descr="Pipette diffusing dyes in flasks">
            <a:extLst>
              <a:ext uri="{FF2B5EF4-FFF2-40B4-BE49-F238E27FC236}">
                <a16:creationId xmlns:a16="http://schemas.microsoft.com/office/drawing/2014/main" id="{E9DA0350-EEE6-AF97-D7E1-F6ED46B25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383416"/>
            <a:ext cx="5063614" cy="3165076"/>
          </a:xfrm>
          <a:prstGeom prst="rect">
            <a:avLst/>
          </a:prstGeom>
        </p:spPr>
      </p:pic>
      <p:pic>
        <p:nvPicPr>
          <p:cNvPr id="7" name="Content Placeholder 7" descr="A person reaching for a paper on a table full of paper and sticky notes">
            <a:extLst>
              <a:ext uri="{FF2B5EF4-FFF2-40B4-BE49-F238E27FC236}">
                <a16:creationId xmlns:a16="http://schemas.microsoft.com/office/drawing/2014/main" id="{67965D30-9BF6-3F09-3F05-DC3F1A4E05D2}"/>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2287"/>
          <a:stretch/>
        </p:blipFill>
        <p:spPr>
          <a:xfrm>
            <a:off x="1530892" y="2731316"/>
            <a:ext cx="4671131" cy="2734306"/>
          </a:xfrm>
        </p:spPr>
      </p:pic>
      <p:sp>
        <p:nvSpPr>
          <p:cNvPr id="8" name="Footer Placeholder 3">
            <a:extLst>
              <a:ext uri="{FF2B5EF4-FFF2-40B4-BE49-F238E27FC236}">
                <a16:creationId xmlns:a16="http://schemas.microsoft.com/office/drawing/2014/main" id="{ABE42F1B-A7E1-2295-37EA-3EC4FD7F5740}"/>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Research: Why, what, &amp; how?</a:t>
            </a:r>
          </a:p>
        </p:txBody>
      </p:sp>
    </p:spTree>
    <p:extLst>
      <p:ext uri="{BB962C8B-B14F-4D97-AF65-F5344CB8AC3E}">
        <p14:creationId xmlns:p14="http://schemas.microsoft.com/office/powerpoint/2010/main" val="3995606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a:xfrm>
            <a:off x="1865352" y="890259"/>
            <a:ext cx="2222899" cy="950328"/>
          </a:xfrm>
        </p:spPr>
        <p:txBody>
          <a:bodyPr>
            <a:normAutofit/>
          </a:bodyPr>
          <a:lstStyle/>
          <a:p>
            <a:r>
              <a:rPr lang="en-US" sz="5400" dirty="0"/>
              <a:t>What?</a:t>
            </a:r>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8</a:t>
            </a:fld>
            <a:endParaRPr lang="en-US" dirty="0"/>
          </a:p>
        </p:txBody>
      </p:sp>
      <p:sp>
        <p:nvSpPr>
          <p:cNvPr id="15" name="Footer Placeholder 3">
            <a:extLst>
              <a:ext uri="{FF2B5EF4-FFF2-40B4-BE49-F238E27FC236}">
                <a16:creationId xmlns:a16="http://schemas.microsoft.com/office/drawing/2014/main" id="{AC57A823-245E-7580-7D21-4A657AA4DD6B}"/>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Research: Why, what, &amp; how?</a:t>
            </a:r>
          </a:p>
        </p:txBody>
      </p:sp>
    </p:spTree>
    <p:extLst>
      <p:ext uri="{BB962C8B-B14F-4D97-AF65-F5344CB8AC3E}">
        <p14:creationId xmlns:p14="http://schemas.microsoft.com/office/powerpoint/2010/main" val="3304647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a:xfrm>
            <a:off x="1865352" y="890259"/>
            <a:ext cx="2222899" cy="950328"/>
          </a:xfrm>
        </p:spPr>
        <p:txBody>
          <a:bodyPr>
            <a:normAutofit/>
          </a:bodyPr>
          <a:lstStyle/>
          <a:p>
            <a:r>
              <a:rPr lang="en-US" sz="5400" dirty="0"/>
              <a:t>What?</a:t>
            </a:r>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9</a:t>
            </a:fld>
            <a:endParaRPr lang="en-US" dirty="0"/>
          </a:p>
        </p:txBody>
      </p:sp>
      <p:sp>
        <p:nvSpPr>
          <p:cNvPr id="14" name="TextBox 13">
            <a:extLst>
              <a:ext uri="{FF2B5EF4-FFF2-40B4-BE49-F238E27FC236}">
                <a16:creationId xmlns:a16="http://schemas.microsoft.com/office/drawing/2014/main" id="{7BA6643B-6A3B-BAE1-AB51-FC403405DB54}"/>
              </a:ext>
            </a:extLst>
          </p:cNvPr>
          <p:cNvSpPr txBox="1"/>
          <p:nvPr/>
        </p:nvSpPr>
        <p:spPr>
          <a:xfrm>
            <a:off x="838200" y="2902305"/>
            <a:ext cx="3025352" cy="369332"/>
          </a:xfrm>
          <a:prstGeom prst="rect">
            <a:avLst/>
          </a:prstGeom>
          <a:noFill/>
        </p:spPr>
        <p:txBody>
          <a:bodyPr wrap="square">
            <a:spAutoFit/>
          </a:bodyPr>
          <a:lstStyle/>
          <a:p>
            <a:pPr algn="r"/>
            <a:r>
              <a:rPr lang="en-US" dirty="0"/>
              <a:t>(Merriam-Webster Dictionary)</a:t>
            </a:r>
          </a:p>
        </p:txBody>
      </p:sp>
      <p:pic>
        <p:nvPicPr>
          <p:cNvPr id="9" name="Picture 8">
            <a:extLst>
              <a:ext uri="{FF2B5EF4-FFF2-40B4-BE49-F238E27FC236}">
                <a16:creationId xmlns:a16="http://schemas.microsoft.com/office/drawing/2014/main" id="{AD386104-6FEA-C18B-923D-B0585EF4F35C}"/>
              </a:ext>
            </a:extLst>
          </p:cNvPr>
          <p:cNvPicPr>
            <a:picLocks noChangeAspect="1"/>
          </p:cNvPicPr>
          <p:nvPr/>
        </p:nvPicPr>
        <p:blipFill>
          <a:blip r:embed="rId3"/>
          <a:stretch>
            <a:fillRect/>
          </a:stretch>
        </p:blipFill>
        <p:spPr>
          <a:xfrm>
            <a:off x="3946710" y="1365423"/>
            <a:ext cx="7643522" cy="2712955"/>
          </a:xfrm>
          <a:prstGeom prst="rect">
            <a:avLst/>
          </a:prstGeom>
        </p:spPr>
      </p:pic>
      <p:sp>
        <p:nvSpPr>
          <p:cNvPr id="10" name="Footer Placeholder 3">
            <a:extLst>
              <a:ext uri="{FF2B5EF4-FFF2-40B4-BE49-F238E27FC236}">
                <a16:creationId xmlns:a16="http://schemas.microsoft.com/office/drawing/2014/main" id="{4C43AE41-DCEF-7D7F-A511-4F51412D78AB}"/>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50000"/>
                  </a:schemeClr>
                </a:solidFill>
              </a:rPr>
              <a:t>Research: Why, what, &amp; how?</a:t>
            </a:r>
          </a:p>
        </p:txBody>
      </p:sp>
      <p:sp>
        <p:nvSpPr>
          <p:cNvPr id="11" name="TextBox 10">
            <a:extLst>
              <a:ext uri="{FF2B5EF4-FFF2-40B4-BE49-F238E27FC236}">
                <a16:creationId xmlns:a16="http://schemas.microsoft.com/office/drawing/2014/main" id="{35DAC747-B411-6DEA-D1FE-29E4D1B45D2D}"/>
              </a:ext>
            </a:extLst>
          </p:cNvPr>
          <p:cNvSpPr txBox="1"/>
          <p:nvPr/>
        </p:nvSpPr>
        <p:spPr>
          <a:xfrm>
            <a:off x="853869" y="4292577"/>
            <a:ext cx="10484259" cy="923330"/>
          </a:xfrm>
          <a:prstGeom prst="rect">
            <a:avLst/>
          </a:prstGeom>
          <a:noFill/>
        </p:spPr>
        <p:txBody>
          <a:bodyPr wrap="square">
            <a:spAutoFit/>
          </a:bodyPr>
          <a:lstStyle/>
          <a:p>
            <a:pPr algn="just"/>
            <a:r>
              <a:rPr lang="en-US" b="1" dirty="0"/>
              <a:t>Quantitative research </a:t>
            </a:r>
            <a:r>
              <a:rPr lang="en-US" dirty="0"/>
              <a:t>is an approach for testing objective theories by examining the relationship among variables. These variables, in turn, can be measured, typically on instruments, so that numbered data can be analyzed using statistical procedures.</a:t>
            </a:r>
          </a:p>
        </p:txBody>
      </p:sp>
      <p:sp>
        <p:nvSpPr>
          <p:cNvPr id="12" name="TextBox 11">
            <a:extLst>
              <a:ext uri="{FF2B5EF4-FFF2-40B4-BE49-F238E27FC236}">
                <a16:creationId xmlns:a16="http://schemas.microsoft.com/office/drawing/2014/main" id="{D38A7F4C-B945-CCC0-9E54-7CE3C3F22FA2}"/>
              </a:ext>
            </a:extLst>
          </p:cNvPr>
          <p:cNvSpPr txBox="1"/>
          <p:nvPr/>
        </p:nvSpPr>
        <p:spPr>
          <a:xfrm>
            <a:off x="8328448" y="5215907"/>
            <a:ext cx="3025352" cy="369332"/>
          </a:xfrm>
          <a:prstGeom prst="rect">
            <a:avLst/>
          </a:prstGeom>
          <a:noFill/>
        </p:spPr>
        <p:txBody>
          <a:bodyPr wrap="square">
            <a:spAutoFit/>
          </a:bodyPr>
          <a:lstStyle/>
          <a:p>
            <a:pPr algn="r"/>
            <a:r>
              <a:rPr lang="en-US" dirty="0"/>
              <a:t>(John W. </a:t>
            </a:r>
            <a:r>
              <a:rPr lang="en-US" dirty="0" err="1"/>
              <a:t>Creswel</a:t>
            </a:r>
            <a:r>
              <a:rPr lang="en-US" dirty="0"/>
              <a:t>)</a:t>
            </a:r>
          </a:p>
        </p:txBody>
      </p:sp>
    </p:spTree>
    <p:extLst>
      <p:ext uri="{BB962C8B-B14F-4D97-AF65-F5344CB8AC3E}">
        <p14:creationId xmlns:p14="http://schemas.microsoft.com/office/powerpoint/2010/main" val="3718831196"/>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3085</TotalTime>
  <Words>2251</Words>
  <Application>Microsoft Office PowerPoint</Application>
  <PresentationFormat>Widescreen</PresentationFormat>
  <Paragraphs>612</Paragraphs>
  <Slides>66</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-apple-system</vt:lpstr>
      <vt:lpstr>Arial</vt:lpstr>
      <vt:lpstr>Calibri</vt:lpstr>
      <vt:lpstr>Calibri Light</vt:lpstr>
      <vt:lpstr>Cambria Math</vt:lpstr>
      <vt:lpstr>CMR10</vt:lpstr>
      <vt:lpstr>CMTT10</vt:lpstr>
      <vt:lpstr>Libre Franklin</vt:lpstr>
      <vt:lpstr>Office Theme</vt:lpstr>
      <vt:lpstr>Quantitative Research Methods in  Climate Change and Sustainability Science</vt:lpstr>
      <vt:lpstr>Practical Information</vt:lpstr>
      <vt:lpstr>Expected outcomes</vt:lpstr>
      <vt:lpstr>Recommended readings</vt:lpstr>
      <vt:lpstr>Content</vt:lpstr>
      <vt:lpstr>Research: Why, what, &amp; how?</vt:lpstr>
      <vt:lpstr>Why?</vt:lpstr>
      <vt:lpstr>What?</vt:lpstr>
      <vt:lpstr>What?</vt:lpstr>
      <vt:lpstr>How?</vt:lpstr>
      <vt:lpstr>How?</vt:lpstr>
      <vt:lpstr>How?</vt:lpstr>
      <vt:lpstr>What is data and how to collect?</vt:lpstr>
      <vt:lpstr>Data  </vt:lpstr>
      <vt:lpstr>Variables  </vt:lpstr>
      <vt:lpstr>Common distributions</vt:lpstr>
      <vt:lpstr>Common distributions</vt:lpstr>
      <vt:lpstr>Common distributions</vt:lpstr>
      <vt:lpstr>Common distributions</vt:lpstr>
      <vt:lpstr>Data sources</vt:lpstr>
      <vt:lpstr>Sample and sampling methods</vt:lpstr>
      <vt:lpstr>Sample and sampling methods</vt:lpstr>
      <vt:lpstr>Survey design</vt:lpstr>
      <vt:lpstr>Survey design</vt:lpstr>
      <vt:lpstr>Data plotting and cleaning</vt:lpstr>
      <vt:lpstr>PowerPoint Presentation</vt:lpstr>
      <vt:lpstr>PowerPoint Presentation</vt:lpstr>
      <vt:lpstr>PowerPoint Presentation</vt:lpstr>
      <vt:lpstr>PowerPoint Presentation</vt:lpstr>
      <vt:lpstr>Data plotting/visualization</vt:lpstr>
      <vt:lpstr>Commonly used plots</vt:lpstr>
      <vt:lpstr>Commonly used plots</vt:lpstr>
      <vt:lpstr>Commonly used plots</vt:lpstr>
      <vt:lpstr>Commonly used plots</vt:lpstr>
      <vt:lpstr>Commonly used plots</vt:lpstr>
      <vt:lpstr>Commonly used plots</vt:lpstr>
      <vt:lpstr>Descriptive statistics</vt:lpstr>
      <vt:lpstr>Mean, median, mode</vt:lpstr>
      <vt:lpstr>Dispersion</vt:lpstr>
      <vt:lpstr>Associations</vt:lpstr>
      <vt:lpstr>Associations</vt:lpstr>
      <vt:lpstr>Correlation vs Causality</vt:lpstr>
      <vt:lpstr>Inferential statistics</vt:lpstr>
      <vt:lpstr>Simple linear regression</vt:lpstr>
      <vt:lpstr>Simple linear regression</vt:lpstr>
      <vt:lpstr>Simple linear regression</vt:lpstr>
      <vt:lpstr>Simple linear regression</vt:lpstr>
      <vt:lpstr>Goodness of fit</vt:lpstr>
      <vt:lpstr>Assumptions</vt:lpstr>
      <vt:lpstr>Assumptions</vt:lpstr>
      <vt:lpstr>General Linear Regression</vt:lpstr>
      <vt:lpstr>Multicollinearity</vt:lpstr>
      <vt:lpstr>Overfitting vs underfitting</vt:lpstr>
      <vt:lpstr>Categorical predictors</vt:lpstr>
      <vt:lpstr>Categorical predictors</vt:lpstr>
      <vt:lpstr>Advanced topics in quantitative methods</vt:lpstr>
      <vt:lpstr>Generalized linear model</vt:lpstr>
      <vt:lpstr>Multilevel model/Mixed effect model</vt:lpstr>
      <vt:lpstr>Multilevel model/Mixed effect model</vt:lpstr>
      <vt:lpstr>Multilevel model/Mixed effect model</vt:lpstr>
      <vt:lpstr>Multilevel model/Mixed effect model</vt:lpstr>
      <vt:lpstr>PCA</vt:lpstr>
      <vt:lpstr>Factor Analysis</vt:lpstr>
      <vt:lpstr>SEM</vt:lpstr>
      <vt:lpstr>SEM</vt:lpstr>
      <vt:lpstr>Meta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Quantitative Research Methods in  Climate Change and Sustainability Science</dc:title>
  <dc:creator>Nguyen Bich Ngoc</dc:creator>
  <cp:lastModifiedBy>Nguyen Bich Ngoc</cp:lastModifiedBy>
  <cp:revision>1</cp:revision>
  <dcterms:created xsi:type="dcterms:W3CDTF">2023-04-21T10:17:18Z</dcterms:created>
  <dcterms:modified xsi:type="dcterms:W3CDTF">2023-05-07T03:09:40Z</dcterms:modified>
</cp:coreProperties>
</file>